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0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F00"/>
    <a:srgbClr val="189C87"/>
    <a:srgbClr val="C70C03"/>
    <a:srgbClr val="A4100A"/>
    <a:srgbClr val="1B224E"/>
    <a:srgbClr val="F9F9F9"/>
    <a:srgbClr val="EBEBEB"/>
    <a:srgbClr val="DA222F"/>
    <a:srgbClr val="9E090D"/>
    <a:srgbClr val="B40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268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PINTO\Mis%20documentos\PMO\Proyectos\Norte\Registro%20Stakeholders%20%20-%20Proyecto%20Norte\Matriz%20de%20Identificaci&#243;n%20de%20Stakeholders%20V3%20Consolidado%20-%20Proyecto%20Norte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PINTO\Mis%20documentos\PMO\Proyectos\Norte\Registro%20Stakeholders%20%20-%20Proyecto%20Norte\Matriz%20de%20Identificaci&#243;n%20de%20Stakeholders%20V3%20Consolidado%20-%20Proyecto%20Norte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PINTO\Mis%20documentos\PMO\Proyectos\Norte\Registro%20Stakeholders%20%20-%20Proyecto%20Norte\Matriz%20de%20Identificaci&#243;n%20de%20Stakeholders%20V3%20Consolidado%20-%20Proyecto%20Nort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v>Diagnóstico</c:v>
          </c:tx>
          <c:dPt>
            <c:idx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9270-46C4-8B6E-BC69589D00A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270-46C4-8B6E-BC69589D00A1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270-46C4-8B6E-BC69589D00A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Hoja1!$C$6:$C$25</c:f>
              <c:strCache>
                <c:ptCount val="20"/>
                <c:pt idx="0">
                  <c:v>Sesquilé</c:v>
                </c:pt>
                <c:pt idx="1">
                  <c:v>Tenjo</c:v>
                </c:pt>
                <c:pt idx="2">
                  <c:v>Madrid</c:v>
                </c:pt>
                <c:pt idx="3">
                  <c:v>Zipaquirá</c:v>
                </c:pt>
                <c:pt idx="4">
                  <c:v>Cogua</c:v>
                </c:pt>
                <c:pt idx="5">
                  <c:v>Suesca</c:v>
                </c:pt>
                <c:pt idx="6">
                  <c:v>Chocontá</c:v>
                </c:pt>
                <c:pt idx="7">
                  <c:v>Machetá</c:v>
                </c:pt>
                <c:pt idx="8">
                  <c:v>Tibirita</c:v>
                </c:pt>
                <c:pt idx="9">
                  <c:v>Guateque</c:v>
                </c:pt>
                <c:pt idx="10">
                  <c:v>Sutatenza</c:v>
                </c:pt>
                <c:pt idx="11">
                  <c:v>Garagóa</c:v>
                </c:pt>
                <c:pt idx="12">
                  <c:v>Santa Marta</c:v>
                </c:pt>
                <c:pt idx="13">
                  <c:v>San Luis de Gaceno</c:v>
                </c:pt>
                <c:pt idx="14">
                  <c:v>Subachoque</c:v>
                </c:pt>
                <c:pt idx="15">
                  <c:v>Tabio</c:v>
                </c:pt>
                <c:pt idx="16">
                  <c:v>Gachancipá</c:v>
                </c:pt>
                <c:pt idx="17">
                  <c:v>Nemocón</c:v>
                </c:pt>
                <c:pt idx="18">
                  <c:v>Tenza</c:v>
                </c:pt>
                <c:pt idx="19">
                  <c:v>Macanal</c:v>
                </c:pt>
              </c:strCache>
            </c:strRef>
          </c:cat>
          <c:val>
            <c:numRef>
              <c:f>Hoja1!$H$6:$H$25</c:f>
              <c:numCache>
                <c:formatCode>0%</c:formatCode>
                <c:ptCount val="20"/>
                <c:pt idx="0">
                  <c:v>4.1379310344827586E-2</c:v>
                </c:pt>
                <c:pt idx="1">
                  <c:v>0.57931034482758625</c:v>
                </c:pt>
                <c:pt idx="14">
                  <c:v>0.37931034482758619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70-46C4-8B6E-BC69589D00A1}"/>
            </c:ext>
          </c:extLst>
        </c:ser>
        <c:ser>
          <c:idx val="1"/>
          <c:order val="1"/>
          <c:tx>
            <c:v>Municipios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Hoja1!$C$6:$C$25</c:f>
              <c:strCache>
                <c:ptCount val="20"/>
                <c:pt idx="0">
                  <c:v>Sesquilé</c:v>
                </c:pt>
                <c:pt idx="1">
                  <c:v>Tenjo</c:v>
                </c:pt>
                <c:pt idx="2">
                  <c:v>Madrid</c:v>
                </c:pt>
                <c:pt idx="3">
                  <c:v>Zipaquirá</c:v>
                </c:pt>
                <c:pt idx="4">
                  <c:v>Cogua</c:v>
                </c:pt>
                <c:pt idx="5">
                  <c:v>Suesca</c:v>
                </c:pt>
                <c:pt idx="6">
                  <c:v>Chocontá</c:v>
                </c:pt>
                <c:pt idx="7">
                  <c:v>Machetá</c:v>
                </c:pt>
                <c:pt idx="8">
                  <c:v>Tibirita</c:v>
                </c:pt>
                <c:pt idx="9">
                  <c:v>Guateque</c:v>
                </c:pt>
                <c:pt idx="10">
                  <c:v>Sutatenza</c:v>
                </c:pt>
                <c:pt idx="11">
                  <c:v>Garagóa</c:v>
                </c:pt>
                <c:pt idx="12">
                  <c:v>Santa Marta</c:v>
                </c:pt>
                <c:pt idx="13">
                  <c:v>San Luis de Gaceno</c:v>
                </c:pt>
                <c:pt idx="14">
                  <c:v>Subachoque</c:v>
                </c:pt>
                <c:pt idx="15">
                  <c:v>Tabio</c:v>
                </c:pt>
                <c:pt idx="16">
                  <c:v>Gachancipá</c:v>
                </c:pt>
                <c:pt idx="17">
                  <c:v>Nemocón</c:v>
                </c:pt>
                <c:pt idx="18">
                  <c:v>Tenza</c:v>
                </c:pt>
                <c:pt idx="19">
                  <c:v>Macanal</c:v>
                </c:pt>
              </c:strCache>
            </c:strRef>
          </c:cat>
          <c:val>
            <c:numRef>
              <c:f>Hoja1!$F$6:$F$25</c:f>
              <c:numCache>
                <c:formatCode>General</c:formatCode>
                <c:ptCount val="20"/>
                <c:pt idx="0">
                  <c:v>60</c:v>
                </c:pt>
                <c:pt idx="1">
                  <c:v>50</c:v>
                </c:pt>
                <c:pt idx="2">
                  <c:v>50</c:v>
                </c:pt>
                <c:pt idx="3">
                  <c:v>20</c:v>
                </c:pt>
                <c:pt idx="4">
                  <c:v>80</c:v>
                </c:pt>
                <c:pt idx="5">
                  <c:v>80</c:v>
                </c:pt>
                <c:pt idx="6">
                  <c:v>100</c:v>
                </c:pt>
                <c:pt idx="7">
                  <c:v>150</c:v>
                </c:pt>
                <c:pt idx="8">
                  <c:v>80</c:v>
                </c:pt>
                <c:pt idx="9">
                  <c:v>40</c:v>
                </c:pt>
                <c:pt idx="10">
                  <c:v>40</c:v>
                </c:pt>
                <c:pt idx="11">
                  <c:v>30</c:v>
                </c:pt>
                <c:pt idx="12">
                  <c:v>40</c:v>
                </c:pt>
                <c:pt idx="13">
                  <c:v>80</c:v>
                </c:pt>
                <c:pt idx="14">
                  <c:v>100</c:v>
                </c:pt>
                <c:pt idx="15">
                  <c:v>40</c:v>
                </c:pt>
                <c:pt idx="16">
                  <c:v>150</c:v>
                </c:pt>
                <c:pt idx="17">
                  <c:v>100</c:v>
                </c:pt>
                <c:pt idx="18">
                  <c:v>80</c:v>
                </c:pt>
                <c:pt idx="1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70-46C4-8B6E-BC69589D00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109478852456876"/>
          <c:y val="8.1414041994750649E-2"/>
          <c:w val="0.27006054591434775"/>
          <c:h val="0.837171916010498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DIMENSIÓN DEL STAKEHOLDER</a:t>
            </a:r>
          </a:p>
        </c:rich>
      </c:tx>
      <c:layout>
        <c:manualLayout>
          <c:xMode val="edge"/>
          <c:yMode val="edge"/>
          <c:x val="9.4370090154532016E-2"/>
          <c:y val="3.97034171428177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574249474854289"/>
          <c:y val="0.24202300921356654"/>
          <c:w val="0.41795613479349564"/>
          <c:h val="0.63128791192767575"/>
        </c:manualLayout>
      </c:layout>
      <c:radarChart>
        <c:radarStyle val="marker"/>
        <c:varyColors val="0"/>
        <c:ser>
          <c:idx val="0"/>
          <c:order val="0"/>
          <c:tx>
            <c:strRef>
              <c:f>'FICHA DE SEGUIMIENTO STK1'!$P$47</c:f>
              <c:strCache>
                <c:ptCount val="1"/>
                <c:pt idx="0">
                  <c:v>Estado Inicial</c:v>
                </c:pt>
              </c:strCache>
            </c:strRef>
          </c:tx>
          <c:cat>
            <c:strRef>
              <c:f>('FICHA DE SEGUIMIENTO STK1'!$N$48,'FICHA DE SEGUIMIENTO STK1'!$N$47,'FICHA DE SEGUIMIENTO STK1'!$N$44,'FICHA DE SEGUIMIENTO STK1'!$N$43,'FICHA DE SEGUIMIENTO STK1'!$N$40,'FICHA DE SEGUIMIENTO STK1'!$N$39)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STK1'!$M$48,'FICHA DE SEGUIMIENTO STK1'!$M$47,'FICHA DE SEGUIMIENTO STK1'!$M$44,'FICHA DE SEGUIMIENTO STK1'!$M$43,'FICHA DE SEGUIMIENTO STK1'!$M$40,'FICHA DE SEGUIMIENTO STK1'!$M$39)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2.5</c:v>
                </c:pt>
                <c:pt idx="3">
                  <c:v>5</c:v>
                </c:pt>
                <c:pt idx="4">
                  <c:v>2.5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3-44FE-B053-06FDE8E5C369}"/>
            </c:ext>
          </c:extLst>
        </c:ser>
        <c:ser>
          <c:idx val="1"/>
          <c:order val="1"/>
          <c:tx>
            <c:strRef>
              <c:f>'FICHA DE SEGUIMIENTO STK1'!$P$48</c:f>
              <c:strCache>
                <c:ptCount val="1"/>
                <c:pt idx="0">
                  <c:v>Estado a la fecha </c:v>
                </c:pt>
              </c:strCache>
            </c:strRef>
          </c:tx>
          <c:cat>
            <c:strRef>
              <c:f>('FICHA DE SEGUIMIENTO STK1'!$N$48,'FICHA DE SEGUIMIENTO STK1'!$N$47,'FICHA DE SEGUIMIENTO STK1'!$N$44,'FICHA DE SEGUIMIENTO STK1'!$N$43,'FICHA DE SEGUIMIENTO STK1'!$N$40,'FICHA DE SEGUIMIENTO STK1'!$N$39)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STK1'!$O$75,'FICHA DE SEGUIMIENTO STK1'!$O$74,'FICHA DE SEGUIMIENTO STK1'!$O$79,'FICHA DE SEGUIMIENTO STK1'!$O$76,'FICHA DE SEGUIMIENTO STK1'!$O$77,'FICHA DE SEGUIMIENTO STK1'!$O$78)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3-44FE-B053-06FDE8E5C369}"/>
            </c:ext>
          </c:extLst>
        </c:ser>
        <c:ser>
          <c:idx val="2"/>
          <c:order val="2"/>
          <c:tx>
            <c:strRef>
              <c:f>'FICHA DE SEGUIMIENTO STK1'!$P$49</c:f>
              <c:strCache>
                <c:ptCount val="1"/>
                <c:pt idx="0">
                  <c:v>Estado a la fecha </c:v>
                </c:pt>
              </c:strCache>
            </c:strRef>
          </c:tx>
          <c:cat>
            <c:strRef>
              <c:f>('FICHA DE SEGUIMIENTO STK1'!$N$48,'FICHA DE SEGUIMIENTO STK1'!$N$47,'FICHA DE SEGUIMIENTO STK1'!$N$44,'FICHA DE SEGUIMIENTO STK1'!$N$43,'FICHA DE SEGUIMIENTO STK1'!$N$40,'FICHA DE SEGUIMIENTO STK1'!$N$39)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STK1'!$P$75,'FICHA DE SEGUIMIENTO STK1'!$P$74,'FICHA DE SEGUIMIENTO STK1'!$P$79,'FICHA DE SEGUIMIENTO STK1'!$P$76,'FICHA DE SEGUIMIENTO STK1'!$P$77,'FICHA DE SEGUIMIENTO STK1'!$P$78)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03-44FE-B053-06FDE8E5C369}"/>
            </c:ext>
          </c:extLst>
        </c:ser>
        <c:ser>
          <c:idx val="3"/>
          <c:order val="3"/>
          <c:tx>
            <c:strRef>
              <c:f>'FICHA DE SEGUIMIENTO STK1'!$P$50</c:f>
              <c:strCache>
                <c:ptCount val="1"/>
                <c:pt idx="0">
                  <c:v>Estado a la fecha </c:v>
                </c:pt>
              </c:strCache>
            </c:strRef>
          </c:tx>
          <c:cat>
            <c:strRef>
              <c:f>('FICHA DE SEGUIMIENTO STK1'!$N$48,'FICHA DE SEGUIMIENTO STK1'!$N$47,'FICHA DE SEGUIMIENTO STK1'!$N$44,'FICHA DE SEGUIMIENTO STK1'!$N$43,'FICHA DE SEGUIMIENTO STK1'!$N$40,'FICHA DE SEGUIMIENTO STK1'!$N$39)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STK1'!$Q$75,'FICHA DE SEGUIMIENTO STK1'!$Q$74,'FICHA DE SEGUIMIENTO STK1'!$Q$79,'FICHA DE SEGUIMIENTO STK1'!$Q$76,'FICHA DE SEGUIMIENTO STK1'!$Q$77,'FICHA DE SEGUIMIENTO STK1'!$Q$78)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03-44FE-B053-06FDE8E5C369}"/>
            </c:ext>
          </c:extLst>
        </c:ser>
        <c:ser>
          <c:idx val="4"/>
          <c:order val="4"/>
          <c:tx>
            <c:strRef>
              <c:f>'FICHA DE SEGUIMIENTO STK1'!$P$51</c:f>
              <c:strCache>
                <c:ptCount val="1"/>
                <c:pt idx="0">
                  <c:v>Estado a la fecha </c:v>
                </c:pt>
              </c:strCache>
            </c:strRef>
          </c:tx>
          <c:cat>
            <c:strRef>
              <c:f>('FICHA DE SEGUIMIENTO STK1'!$N$48,'FICHA DE SEGUIMIENTO STK1'!$N$47,'FICHA DE SEGUIMIENTO STK1'!$N$44,'FICHA DE SEGUIMIENTO STK1'!$N$43,'FICHA DE SEGUIMIENTO STK1'!$N$40,'FICHA DE SEGUIMIENTO STK1'!$N$39)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STK1'!$R$75,'FICHA DE SEGUIMIENTO STK1'!$R$74,'FICHA DE SEGUIMIENTO STK1'!$R$79,'FICHA DE SEGUIMIENTO STK1'!$R$76,'FICHA DE SEGUIMIENTO STK1'!$R$77,'FICHA DE SEGUIMIENTO STK1'!$R$78)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3-44FE-B053-06FDE8E5C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14656"/>
        <c:axId val="36193408"/>
      </c:radarChart>
      <c:catAx>
        <c:axId val="846146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6193408"/>
        <c:crosses val="autoZero"/>
        <c:auto val="1"/>
        <c:lblAlgn val="ctr"/>
        <c:lblOffset val="100"/>
        <c:noMultiLvlLbl val="0"/>
      </c:catAx>
      <c:valAx>
        <c:axId val="36193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8461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48815516417932"/>
          <c:y val="0.43941722016831852"/>
          <c:w val="0.24248232255992155"/>
          <c:h val="0.4849326728940007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DIMENSIÓN DEL STAKEHOLDER</a:t>
            </a:r>
          </a:p>
        </c:rich>
      </c:tx>
      <c:layout>
        <c:manualLayout>
          <c:xMode val="edge"/>
          <c:yMode val="edge"/>
          <c:x val="0.13796455566239765"/>
          <c:y val="3.97034171428177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574249474854289"/>
          <c:y val="0.24202300921356654"/>
          <c:w val="0.41795613479349564"/>
          <c:h val="0.63128791192767575"/>
        </c:manualLayout>
      </c:layout>
      <c:radarChart>
        <c:radarStyle val="marker"/>
        <c:varyColors val="0"/>
        <c:ser>
          <c:idx val="0"/>
          <c:order val="0"/>
          <c:tx>
            <c:strRef>
              <c:f>'FICHA DE SEGUIMIENTO STK1 (2)'!$P$47</c:f>
              <c:strCache>
                <c:ptCount val="1"/>
                <c:pt idx="0">
                  <c:v>Estado Inicial</c:v>
                </c:pt>
              </c:strCache>
            </c:strRef>
          </c:tx>
          <c:cat>
            <c:strRef>
              <c:f>('FICHA DE SEGUIMIENTO STK1 (2)'!$N$48,'FICHA DE SEGUIMIENTO STK1 (2)'!$N$47,'FICHA DE SEGUIMIENTO STK1 (2)'!$N$44,'FICHA DE SEGUIMIENTO STK1 (2)'!$N$43,'FICHA DE SEGUIMIENTO STK1 (2)'!$N$40,'FICHA DE SEGUIMIENTO STK1 (2)'!$N$39)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 (2)'!$M$48,'FICHA DE SEGUIMIENTO STK1 (2)'!$M$47,'FICHA DE SEGUIMIENTO STK1 (2)'!$M$44,'FICHA DE SEGUIMIENTO STK1 (2)'!$M$43,'FICHA DE SEGUIMIENTO STK1 (2)'!$M$40,'FICHA DE SEGUIMIENTO STK1 (2)'!$M$39)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2.5</c:v>
                </c:pt>
                <c:pt idx="3">
                  <c:v>5</c:v>
                </c:pt>
                <c:pt idx="4">
                  <c:v>2.5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5-495A-BB2C-FC7E4AFB7AC3}"/>
            </c:ext>
          </c:extLst>
        </c:ser>
        <c:ser>
          <c:idx val="1"/>
          <c:order val="1"/>
          <c:tx>
            <c:strRef>
              <c:f>'FICHA DE SEGUIMIENTO STK1 (2)'!$P$48</c:f>
              <c:strCache>
                <c:ptCount val="1"/>
                <c:pt idx="0">
                  <c:v>Estado a la fecha 15/05/2015</c:v>
                </c:pt>
              </c:strCache>
            </c:strRef>
          </c:tx>
          <c:cat>
            <c:strRef>
              <c:f>('FICHA DE SEGUIMIENTO STK1 (2)'!$N$48,'FICHA DE SEGUIMIENTO STK1 (2)'!$N$47,'FICHA DE SEGUIMIENTO STK1 (2)'!$N$44,'FICHA DE SEGUIMIENTO STK1 (2)'!$N$43,'FICHA DE SEGUIMIENTO STK1 (2)'!$N$40,'FICHA DE SEGUIMIENTO STK1 (2)'!$N$39)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 (2)'!$O$75,'FICHA DE SEGUIMIENTO STK1 (2)'!$O$74,'FICHA DE SEGUIMIENTO STK1 (2)'!$O$79,'FICHA DE SEGUIMIENTO STK1 (2)'!$O$76,'FICHA DE SEGUIMIENTO STK1 (2)'!$O$77,'FICHA DE SEGUIMIENTO STK1 (2)'!$O$78)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2.5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5-495A-BB2C-FC7E4AFB7AC3}"/>
            </c:ext>
          </c:extLst>
        </c:ser>
        <c:ser>
          <c:idx val="2"/>
          <c:order val="2"/>
          <c:tx>
            <c:strRef>
              <c:f>'FICHA DE SEGUIMIENTO STK1 (2)'!$P$49</c:f>
              <c:strCache>
                <c:ptCount val="1"/>
                <c:pt idx="0">
                  <c:v>Estado a la fecha </c:v>
                </c:pt>
              </c:strCache>
            </c:strRef>
          </c:tx>
          <c:cat>
            <c:strRef>
              <c:f>('FICHA DE SEGUIMIENTO STK1 (2)'!$N$48,'FICHA DE SEGUIMIENTO STK1 (2)'!$N$47,'FICHA DE SEGUIMIENTO STK1 (2)'!$N$44,'FICHA DE SEGUIMIENTO STK1 (2)'!$N$43,'FICHA DE SEGUIMIENTO STK1 (2)'!$N$40,'FICHA DE SEGUIMIENTO STK1 (2)'!$N$39)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 (2)'!$P$75,'FICHA DE SEGUIMIENTO STK1 (2)'!$P$74,'FICHA DE SEGUIMIENTO STK1 (2)'!$P$79,'FICHA DE SEGUIMIENTO STK1 (2)'!$P$76,'FICHA DE SEGUIMIENTO STK1 (2)'!$P$77,'FICHA DE SEGUIMIENTO STK1 (2)'!$P$78)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B5-495A-BB2C-FC7E4AFB7AC3}"/>
            </c:ext>
          </c:extLst>
        </c:ser>
        <c:ser>
          <c:idx val="3"/>
          <c:order val="3"/>
          <c:tx>
            <c:strRef>
              <c:f>'FICHA DE SEGUIMIENTO STK1 (2)'!$P$50</c:f>
              <c:strCache>
                <c:ptCount val="1"/>
                <c:pt idx="0">
                  <c:v>Estado a la fecha </c:v>
                </c:pt>
              </c:strCache>
            </c:strRef>
          </c:tx>
          <c:cat>
            <c:strRef>
              <c:f>('FICHA DE SEGUIMIENTO STK1 (2)'!$N$48,'FICHA DE SEGUIMIENTO STK1 (2)'!$N$47,'FICHA DE SEGUIMIENTO STK1 (2)'!$N$44,'FICHA DE SEGUIMIENTO STK1 (2)'!$N$43,'FICHA DE SEGUIMIENTO STK1 (2)'!$N$40,'FICHA DE SEGUIMIENTO STK1 (2)'!$N$39)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 (2)'!$Q$75,'FICHA DE SEGUIMIENTO STK1 (2)'!$Q$74,'FICHA DE SEGUIMIENTO STK1 (2)'!$Q$79,'FICHA DE SEGUIMIENTO STK1 (2)'!$Q$76,'FICHA DE SEGUIMIENTO STK1 (2)'!$Q$77,'FICHA DE SEGUIMIENTO STK1 (2)'!$Q$78)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B5-495A-BB2C-FC7E4AFB7AC3}"/>
            </c:ext>
          </c:extLst>
        </c:ser>
        <c:ser>
          <c:idx val="4"/>
          <c:order val="4"/>
          <c:tx>
            <c:strRef>
              <c:f>'FICHA DE SEGUIMIENTO STK1 (2)'!$P$51</c:f>
              <c:strCache>
                <c:ptCount val="1"/>
                <c:pt idx="0">
                  <c:v>Estado a la fecha </c:v>
                </c:pt>
              </c:strCache>
            </c:strRef>
          </c:tx>
          <c:cat>
            <c:strRef>
              <c:f>('FICHA DE SEGUIMIENTO STK1 (2)'!$N$48,'FICHA DE SEGUIMIENTO STK1 (2)'!$N$47,'FICHA DE SEGUIMIENTO STK1 (2)'!$N$44,'FICHA DE SEGUIMIENTO STK1 (2)'!$N$43,'FICHA DE SEGUIMIENTO STK1 (2)'!$N$40,'FICHA DE SEGUIMIENTO STK1 (2)'!$N$39)</c:f>
              <c:strCache>
                <c:ptCount val="6"/>
                <c:pt idx="0">
                  <c:v>Cooperación requerida</c:v>
                </c:pt>
                <c:pt idx="1">
                  <c:v>Reacción actual</c:v>
                </c:pt>
                <c:pt idx="2">
                  <c:v>Motivación </c:v>
                </c:pt>
                <c:pt idx="3">
                  <c:v>Impacto por parte del Proyecto</c:v>
                </c:pt>
                <c:pt idx="4">
                  <c:v>Autoridad</c:v>
                </c:pt>
                <c:pt idx="5">
                  <c:v>Influencia</c:v>
                </c:pt>
              </c:strCache>
            </c:strRef>
          </c:cat>
          <c:val>
            <c:numRef>
              <c:f>('FICHA DE SEGUIMIENTO STK1 (2)'!$R$75,'FICHA DE SEGUIMIENTO STK1 (2)'!$R$74,'FICHA DE SEGUIMIENTO STK1 (2)'!$R$79,'FICHA DE SEGUIMIENTO STK1 (2)'!$R$76,'FICHA DE SEGUIMIENTO STK1 (2)'!$R$77,'FICHA DE SEGUIMIENTO STK1 (2)'!$R$78)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B5-495A-BB2C-FC7E4AFB7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99488"/>
        <c:axId val="36195136"/>
      </c:radarChart>
      <c:catAx>
        <c:axId val="847994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6195136"/>
        <c:crosses val="autoZero"/>
        <c:auto val="1"/>
        <c:lblAlgn val="ctr"/>
        <c:lblOffset val="100"/>
        <c:noMultiLvlLbl val="0"/>
      </c:catAx>
      <c:valAx>
        <c:axId val="36195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8479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48815516417932"/>
          <c:y val="0.43941722016831852"/>
          <c:w val="0.24248232255992155"/>
          <c:h val="0.4849326728940007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7DCE2-6668-4829-BE0D-368C0EB9D73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623C2B2-826E-40B0-A33C-57DD9FAF0D07}">
      <dgm:prSet phldrT="[Texto]"/>
      <dgm:spPr/>
      <dgm:t>
        <a:bodyPr/>
        <a:lstStyle/>
        <a:p>
          <a:r>
            <a:rPr lang="es-CO" dirty="0"/>
            <a:t>Proyectos de Infraestructura que se conciben para mejorar las condiciones y calidad de vida de un País</a:t>
          </a:r>
        </a:p>
      </dgm:t>
    </dgm:pt>
    <dgm:pt modelId="{4E608DA9-07C7-4AD5-890D-F1AECF64CB35}" type="parTrans" cxnId="{FEA11456-B3E6-4484-A833-BBBCE16DC1E6}">
      <dgm:prSet/>
      <dgm:spPr/>
      <dgm:t>
        <a:bodyPr/>
        <a:lstStyle/>
        <a:p>
          <a:endParaRPr lang="es-CO"/>
        </a:p>
      </dgm:t>
    </dgm:pt>
    <dgm:pt modelId="{3D11B24D-6413-4EDF-AED2-2D62CCEC2D4B}" type="sibTrans" cxnId="{FEA11456-B3E6-4484-A833-BBBCE16DC1E6}">
      <dgm:prSet/>
      <dgm:spPr/>
      <dgm:t>
        <a:bodyPr/>
        <a:lstStyle/>
        <a:p>
          <a:endParaRPr lang="es-CO"/>
        </a:p>
      </dgm:t>
    </dgm:pt>
    <dgm:pt modelId="{A14ED425-53A9-4125-8118-DEDAA354DB43}">
      <dgm:prSet phldrT="[Texto]"/>
      <dgm:spPr/>
      <dgm:t>
        <a:bodyPr/>
        <a:lstStyle/>
        <a:p>
          <a:r>
            <a:rPr lang="es-CO" dirty="0"/>
            <a:t>Generan empleo y oportunidades de crecimiento a diferentes profesiones</a:t>
          </a:r>
        </a:p>
      </dgm:t>
    </dgm:pt>
    <dgm:pt modelId="{D610611D-F707-4C81-81A7-286D7CC4D79E}" type="parTrans" cxnId="{3927EB4F-133F-4349-BA78-DF3F956B6ED9}">
      <dgm:prSet/>
      <dgm:spPr/>
      <dgm:t>
        <a:bodyPr/>
        <a:lstStyle/>
        <a:p>
          <a:endParaRPr lang="es-CO"/>
        </a:p>
      </dgm:t>
    </dgm:pt>
    <dgm:pt modelId="{87C8F341-E7DB-436E-8AD9-28C2E2F77B80}" type="sibTrans" cxnId="{3927EB4F-133F-4349-BA78-DF3F956B6ED9}">
      <dgm:prSet/>
      <dgm:spPr/>
      <dgm:t>
        <a:bodyPr/>
        <a:lstStyle/>
        <a:p>
          <a:endParaRPr lang="es-CO"/>
        </a:p>
      </dgm:t>
    </dgm:pt>
    <dgm:pt modelId="{AD2A6160-AFBF-4466-B622-DF4E9C6DC431}">
      <dgm:prSet phldrT="[Texto]"/>
      <dgm:spPr/>
      <dgm:t>
        <a:bodyPr/>
        <a:lstStyle/>
        <a:p>
          <a:r>
            <a:rPr lang="es-CO" dirty="0"/>
            <a:t>Aumenta el índice de productividad e industrialización</a:t>
          </a:r>
        </a:p>
      </dgm:t>
    </dgm:pt>
    <dgm:pt modelId="{3BD0DF84-C18B-49F8-BB52-224B2C784670}" type="parTrans" cxnId="{76E30C71-BE18-4F67-B681-515AEC9CEA7E}">
      <dgm:prSet/>
      <dgm:spPr/>
      <dgm:t>
        <a:bodyPr/>
        <a:lstStyle/>
        <a:p>
          <a:endParaRPr lang="es-CO"/>
        </a:p>
      </dgm:t>
    </dgm:pt>
    <dgm:pt modelId="{F9840916-473C-4729-8D82-9B65D24A37A3}" type="sibTrans" cxnId="{76E30C71-BE18-4F67-B681-515AEC9CEA7E}">
      <dgm:prSet/>
      <dgm:spPr/>
      <dgm:t>
        <a:bodyPr/>
        <a:lstStyle/>
        <a:p>
          <a:endParaRPr lang="es-CO"/>
        </a:p>
      </dgm:t>
    </dgm:pt>
    <dgm:pt modelId="{A18254E7-EC48-4B69-8174-08BF7726D6B0}">
      <dgm:prSet phldrT="[Texto]"/>
      <dgm:spPr/>
      <dgm:t>
        <a:bodyPr/>
        <a:lstStyle/>
        <a:p>
          <a:r>
            <a:rPr lang="es-CO" dirty="0"/>
            <a:t>Infraestructura desarrollada para atender la demanda de los servicios y necesidades básicas de un País</a:t>
          </a:r>
        </a:p>
      </dgm:t>
    </dgm:pt>
    <dgm:pt modelId="{E3EA79B9-4881-4201-ADC5-C20361812ACF}" type="parTrans" cxnId="{0EAC9721-B740-4EB8-9800-7B53C5E95AB5}">
      <dgm:prSet/>
      <dgm:spPr/>
      <dgm:t>
        <a:bodyPr/>
        <a:lstStyle/>
        <a:p>
          <a:endParaRPr lang="es-CO"/>
        </a:p>
      </dgm:t>
    </dgm:pt>
    <dgm:pt modelId="{C4B11241-E21E-4F83-9CCC-569DF54CB4B6}" type="sibTrans" cxnId="{0EAC9721-B740-4EB8-9800-7B53C5E95AB5}">
      <dgm:prSet/>
      <dgm:spPr/>
      <dgm:t>
        <a:bodyPr/>
        <a:lstStyle/>
        <a:p>
          <a:endParaRPr lang="es-CO"/>
        </a:p>
      </dgm:t>
    </dgm:pt>
    <dgm:pt modelId="{E3024721-F400-4CC2-A9F9-DF3E1D190C2C}" type="pres">
      <dgm:prSet presAssocID="{25F7DCE2-6668-4829-BE0D-368C0EB9D73E}" presName="Name0" presStyleCnt="0">
        <dgm:presLayoutVars>
          <dgm:chMax val="7"/>
          <dgm:chPref val="7"/>
          <dgm:dir/>
        </dgm:presLayoutVars>
      </dgm:prSet>
      <dgm:spPr/>
    </dgm:pt>
    <dgm:pt modelId="{2519F9EA-6DF7-4DDC-9DBC-B3D89ECA7AEE}" type="pres">
      <dgm:prSet presAssocID="{25F7DCE2-6668-4829-BE0D-368C0EB9D73E}" presName="Name1" presStyleCnt="0"/>
      <dgm:spPr/>
    </dgm:pt>
    <dgm:pt modelId="{24FD29F9-FBE2-4D87-B883-F7725EA7E491}" type="pres">
      <dgm:prSet presAssocID="{25F7DCE2-6668-4829-BE0D-368C0EB9D73E}" presName="cycle" presStyleCnt="0"/>
      <dgm:spPr/>
    </dgm:pt>
    <dgm:pt modelId="{06CA6FC3-8487-45BE-8473-33B99A2C6843}" type="pres">
      <dgm:prSet presAssocID="{25F7DCE2-6668-4829-BE0D-368C0EB9D73E}" presName="srcNode" presStyleLbl="node1" presStyleIdx="0" presStyleCnt="4"/>
      <dgm:spPr/>
    </dgm:pt>
    <dgm:pt modelId="{331FDF7C-4654-49AE-83B5-DB4F7C24FFAD}" type="pres">
      <dgm:prSet presAssocID="{25F7DCE2-6668-4829-BE0D-368C0EB9D73E}" presName="conn" presStyleLbl="parChTrans1D2" presStyleIdx="0" presStyleCnt="1"/>
      <dgm:spPr/>
    </dgm:pt>
    <dgm:pt modelId="{4DBB4B1D-9ED4-4817-A8BE-1E162F1CCBCB}" type="pres">
      <dgm:prSet presAssocID="{25F7DCE2-6668-4829-BE0D-368C0EB9D73E}" presName="extraNode" presStyleLbl="node1" presStyleIdx="0" presStyleCnt="4"/>
      <dgm:spPr/>
    </dgm:pt>
    <dgm:pt modelId="{3C14FDE3-200D-4F82-AB87-C7DF0F325F66}" type="pres">
      <dgm:prSet presAssocID="{25F7DCE2-6668-4829-BE0D-368C0EB9D73E}" presName="dstNode" presStyleLbl="node1" presStyleIdx="0" presStyleCnt="4"/>
      <dgm:spPr/>
    </dgm:pt>
    <dgm:pt modelId="{4CB12260-1AE3-46B5-8236-4BE0B6B60E49}" type="pres">
      <dgm:prSet presAssocID="{A623C2B2-826E-40B0-A33C-57DD9FAF0D07}" presName="text_1" presStyleLbl="node1" presStyleIdx="0" presStyleCnt="4">
        <dgm:presLayoutVars>
          <dgm:bulletEnabled val="1"/>
        </dgm:presLayoutVars>
      </dgm:prSet>
      <dgm:spPr/>
    </dgm:pt>
    <dgm:pt modelId="{158D335C-37CE-4395-96E3-827730E94CCA}" type="pres">
      <dgm:prSet presAssocID="{A623C2B2-826E-40B0-A33C-57DD9FAF0D07}" presName="accent_1" presStyleCnt="0"/>
      <dgm:spPr/>
    </dgm:pt>
    <dgm:pt modelId="{0435CEF2-8456-498A-9006-3127CA91FCA4}" type="pres">
      <dgm:prSet presAssocID="{A623C2B2-826E-40B0-A33C-57DD9FAF0D07}" presName="accentRepeatNode" presStyleLbl="solidFgAcc1" presStyleIdx="0" presStyleCnt="4"/>
      <dgm:spPr/>
    </dgm:pt>
    <dgm:pt modelId="{399DA19B-EF8F-4DD9-A8A4-9B9531AE8A27}" type="pres">
      <dgm:prSet presAssocID="{A14ED425-53A9-4125-8118-DEDAA354DB43}" presName="text_2" presStyleLbl="node1" presStyleIdx="1" presStyleCnt="4">
        <dgm:presLayoutVars>
          <dgm:bulletEnabled val="1"/>
        </dgm:presLayoutVars>
      </dgm:prSet>
      <dgm:spPr/>
    </dgm:pt>
    <dgm:pt modelId="{36824A2B-72D7-44B4-B312-2F8FC9B0D80B}" type="pres">
      <dgm:prSet presAssocID="{A14ED425-53A9-4125-8118-DEDAA354DB43}" presName="accent_2" presStyleCnt="0"/>
      <dgm:spPr/>
    </dgm:pt>
    <dgm:pt modelId="{0B625A18-CEB7-4720-AB13-A99D85C6FC89}" type="pres">
      <dgm:prSet presAssocID="{A14ED425-53A9-4125-8118-DEDAA354DB43}" presName="accentRepeatNode" presStyleLbl="solidFgAcc1" presStyleIdx="1" presStyleCnt="4"/>
      <dgm:spPr/>
    </dgm:pt>
    <dgm:pt modelId="{437C2B5A-C1C2-47BC-9C77-225877B54713}" type="pres">
      <dgm:prSet presAssocID="{AD2A6160-AFBF-4466-B622-DF4E9C6DC431}" presName="text_3" presStyleLbl="node1" presStyleIdx="2" presStyleCnt="4">
        <dgm:presLayoutVars>
          <dgm:bulletEnabled val="1"/>
        </dgm:presLayoutVars>
      </dgm:prSet>
      <dgm:spPr/>
    </dgm:pt>
    <dgm:pt modelId="{025A7188-CD1B-4023-97F4-700DA5622903}" type="pres">
      <dgm:prSet presAssocID="{AD2A6160-AFBF-4466-B622-DF4E9C6DC431}" presName="accent_3" presStyleCnt="0"/>
      <dgm:spPr/>
    </dgm:pt>
    <dgm:pt modelId="{69919883-D7C0-4580-970A-2500B0082B09}" type="pres">
      <dgm:prSet presAssocID="{AD2A6160-AFBF-4466-B622-DF4E9C6DC431}" presName="accentRepeatNode" presStyleLbl="solidFgAcc1" presStyleIdx="2" presStyleCnt="4"/>
      <dgm:spPr/>
    </dgm:pt>
    <dgm:pt modelId="{7863CAD8-BCC4-472E-88F9-EC1FAAF08C55}" type="pres">
      <dgm:prSet presAssocID="{A18254E7-EC48-4B69-8174-08BF7726D6B0}" presName="text_4" presStyleLbl="node1" presStyleIdx="3" presStyleCnt="4">
        <dgm:presLayoutVars>
          <dgm:bulletEnabled val="1"/>
        </dgm:presLayoutVars>
      </dgm:prSet>
      <dgm:spPr/>
    </dgm:pt>
    <dgm:pt modelId="{5E4E77D5-7DBA-47CB-9AD9-8E6A702D93B4}" type="pres">
      <dgm:prSet presAssocID="{A18254E7-EC48-4B69-8174-08BF7726D6B0}" presName="accent_4" presStyleCnt="0"/>
      <dgm:spPr/>
    </dgm:pt>
    <dgm:pt modelId="{BEAE7776-CDB0-48B2-8A1E-18362378A295}" type="pres">
      <dgm:prSet presAssocID="{A18254E7-EC48-4B69-8174-08BF7726D6B0}" presName="accentRepeatNode" presStyleLbl="solidFgAcc1" presStyleIdx="3" presStyleCnt="4"/>
      <dgm:spPr/>
    </dgm:pt>
  </dgm:ptLst>
  <dgm:cxnLst>
    <dgm:cxn modelId="{2C533078-253D-4E51-8E1C-1B1C21755448}" type="presOf" srcId="{A623C2B2-826E-40B0-A33C-57DD9FAF0D07}" destId="{4CB12260-1AE3-46B5-8236-4BE0B6B60E49}" srcOrd="0" destOrd="0" presId="urn:microsoft.com/office/officeart/2008/layout/VerticalCurvedList"/>
    <dgm:cxn modelId="{0EAC9721-B740-4EB8-9800-7B53C5E95AB5}" srcId="{25F7DCE2-6668-4829-BE0D-368C0EB9D73E}" destId="{A18254E7-EC48-4B69-8174-08BF7726D6B0}" srcOrd="3" destOrd="0" parTransId="{E3EA79B9-4881-4201-ADC5-C20361812ACF}" sibTransId="{C4B11241-E21E-4F83-9CCC-569DF54CB4B6}"/>
    <dgm:cxn modelId="{76E30C71-BE18-4F67-B681-515AEC9CEA7E}" srcId="{25F7DCE2-6668-4829-BE0D-368C0EB9D73E}" destId="{AD2A6160-AFBF-4466-B622-DF4E9C6DC431}" srcOrd="2" destOrd="0" parTransId="{3BD0DF84-C18B-49F8-BB52-224B2C784670}" sibTransId="{F9840916-473C-4729-8D82-9B65D24A37A3}"/>
    <dgm:cxn modelId="{8D0FD259-ACAF-4E85-8C07-D66145D4BF61}" type="presOf" srcId="{AD2A6160-AFBF-4466-B622-DF4E9C6DC431}" destId="{437C2B5A-C1C2-47BC-9C77-225877B54713}" srcOrd="0" destOrd="0" presId="urn:microsoft.com/office/officeart/2008/layout/VerticalCurvedList"/>
    <dgm:cxn modelId="{8143EF46-18AE-4019-9843-F963A37307DF}" type="presOf" srcId="{3D11B24D-6413-4EDF-AED2-2D62CCEC2D4B}" destId="{331FDF7C-4654-49AE-83B5-DB4F7C24FFAD}" srcOrd="0" destOrd="0" presId="urn:microsoft.com/office/officeart/2008/layout/VerticalCurvedList"/>
    <dgm:cxn modelId="{C59D5D5D-FB4E-4399-BAC0-031C4D65D252}" type="presOf" srcId="{A18254E7-EC48-4B69-8174-08BF7726D6B0}" destId="{7863CAD8-BCC4-472E-88F9-EC1FAAF08C55}" srcOrd="0" destOrd="0" presId="urn:microsoft.com/office/officeart/2008/layout/VerticalCurvedList"/>
    <dgm:cxn modelId="{FEA11456-B3E6-4484-A833-BBBCE16DC1E6}" srcId="{25F7DCE2-6668-4829-BE0D-368C0EB9D73E}" destId="{A623C2B2-826E-40B0-A33C-57DD9FAF0D07}" srcOrd="0" destOrd="0" parTransId="{4E608DA9-07C7-4AD5-890D-F1AECF64CB35}" sibTransId="{3D11B24D-6413-4EDF-AED2-2D62CCEC2D4B}"/>
    <dgm:cxn modelId="{0906386F-8BDE-4DFD-8245-D460CC8371AA}" type="presOf" srcId="{25F7DCE2-6668-4829-BE0D-368C0EB9D73E}" destId="{E3024721-F400-4CC2-A9F9-DF3E1D190C2C}" srcOrd="0" destOrd="0" presId="urn:microsoft.com/office/officeart/2008/layout/VerticalCurvedList"/>
    <dgm:cxn modelId="{3EC4774A-F58F-4427-8CCA-65D5FD62646D}" type="presOf" srcId="{A14ED425-53A9-4125-8118-DEDAA354DB43}" destId="{399DA19B-EF8F-4DD9-A8A4-9B9531AE8A27}" srcOrd="0" destOrd="0" presId="urn:microsoft.com/office/officeart/2008/layout/VerticalCurvedList"/>
    <dgm:cxn modelId="{3927EB4F-133F-4349-BA78-DF3F956B6ED9}" srcId="{25F7DCE2-6668-4829-BE0D-368C0EB9D73E}" destId="{A14ED425-53A9-4125-8118-DEDAA354DB43}" srcOrd="1" destOrd="0" parTransId="{D610611D-F707-4C81-81A7-286D7CC4D79E}" sibTransId="{87C8F341-E7DB-436E-8AD9-28C2E2F77B80}"/>
    <dgm:cxn modelId="{1A5D6C6E-BFC9-4CDE-854F-886EC29A6DEF}" type="presParOf" srcId="{E3024721-F400-4CC2-A9F9-DF3E1D190C2C}" destId="{2519F9EA-6DF7-4DDC-9DBC-B3D89ECA7AEE}" srcOrd="0" destOrd="0" presId="urn:microsoft.com/office/officeart/2008/layout/VerticalCurvedList"/>
    <dgm:cxn modelId="{4DE244AF-A99B-4CAB-A05D-08E0D969D375}" type="presParOf" srcId="{2519F9EA-6DF7-4DDC-9DBC-B3D89ECA7AEE}" destId="{24FD29F9-FBE2-4D87-B883-F7725EA7E491}" srcOrd="0" destOrd="0" presId="urn:microsoft.com/office/officeart/2008/layout/VerticalCurvedList"/>
    <dgm:cxn modelId="{3F528CD1-3B6B-4F80-B189-1F93F55A4FC4}" type="presParOf" srcId="{24FD29F9-FBE2-4D87-B883-F7725EA7E491}" destId="{06CA6FC3-8487-45BE-8473-33B99A2C6843}" srcOrd="0" destOrd="0" presId="urn:microsoft.com/office/officeart/2008/layout/VerticalCurvedList"/>
    <dgm:cxn modelId="{7A37851F-83EC-4378-A395-39CA2E4EC6BB}" type="presParOf" srcId="{24FD29F9-FBE2-4D87-B883-F7725EA7E491}" destId="{331FDF7C-4654-49AE-83B5-DB4F7C24FFAD}" srcOrd="1" destOrd="0" presId="urn:microsoft.com/office/officeart/2008/layout/VerticalCurvedList"/>
    <dgm:cxn modelId="{B24571DB-4D3F-4334-BD41-A3BD8E00AEC2}" type="presParOf" srcId="{24FD29F9-FBE2-4D87-B883-F7725EA7E491}" destId="{4DBB4B1D-9ED4-4817-A8BE-1E162F1CCBCB}" srcOrd="2" destOrd="0" presId="urn:microsoft.com/office/officeart/2008/layout/VerticalCurvedList"/>
    <dgm:cxn modelId="{EC47E2BF-2C9E-4B5F-9F38-DF84946FDC98}" type="presParOf" srcId="{24FD29F9-FBE2-4D87-B883-F7725EA7E491}" destId="{3C14FDE3-200D-4F82-AB87-C7DF0F325F66}" srcOrd="3" destOrd="0" presId="urn:microsoft.com/office/officeart/2008/layout/VerticalCurvedList"/>
    <dgm:cxn modelId="{0A97D7BE-02B8-42E6-847D-C14F4254C69F}" type="presParOf" srcId="{2519F9EA-6DF7-4DDC-9DBC-B3D89ECA7AEE}" destId="{4CB12260-1AE3-46B5-8236-4BE0B6B60E49}" srcOrd="1" destOrd="0" presId="urn:microsoft.com/office/officeart/2008/layout/VerticalCurvedList"/>
    <dgm:cxn modelId="{22B9C5E5-0C07-40BA-A541-C0D6EADC6948}" type="presParOf" srcId="{2519F9EA-6DF7-4DDC-9DBC-B3D89ECA7AEE}" destId="{158D335C-37CE-4395-96E3-827730E94CCA}" srcOrd="2" destOrd="0" presId="urn:microsoft.com/office/officeart/2008/layout/VerticalCurvedList"/>
    <dgm:cxn modelId="{E383B1D6-4943-449F-8078-6C937B9FC257}" type="presParOf" srcId="{158D335C-37CE-4395-96E3-827730E94CCA}" destId="{0435CEF2-8456-498A-9006-3127CA91FCA4}" srcOrd="0" destOrd="0" presId="urn:microsoft.com/office/officeart/2008/layout/VerticalCurvedList"/>
    <dgm:cxn modelId="{F2C319AB-4411-4A4D-B056-E6B4F19F3AE7}" type="presParOf" srcId="{2519F9EA-6DF7-4DDC-9DBC-B3D89ECA7AEE}" destId="{399DA19B-EF8F-4DD9-A8A4-9B9531AE8A27}" srcOrd="3" destOrd="0" presId="urn:microsoft.com/office/officeart/2008/layout/VerticalCurvedList"/>
    <dgm:cxn modelId="{9A31B4FF-6D6A-417A-92BF-BD33D7DEE6C8}" type="presParOf" srcId="{2519F9EA-6DF7-4DDC-9DBC-B3D89ECA7AEE}" destId="{36824A2B-72D7-44B4-B312-2F8FC9B0D80B}" srcOrd="4" destOrd="0" presId="urn:microsoft.com/office/officeart/2008/layout/VerticalCurvedList"/>
    <dgm:cxn modelId="{6F800045-ECDB-4BA8-8016-9BB07D5C4198}" type="presParOf" srcId="{36824A2B-72D7-44B4-B312-2F8FC9B0D80B}" destId="{0B625A18-CEB7-4720-AB13-A99D85C6FC89}" srcOrd="0" destOrd="0" presId="urn:microsoft.com/office/officeart/2008/layout/VerticalCurvedList"/>
    <dgm:cxn modelId="{93B073AD-A071-4EF9-B768-FCDAE3478F1F}" type="presParOf" srcId="{2519F9EA-6DF7-4DDC-9DBC-B3D89ECA7AEE}" destId="{437C2B5A-C1C2-47BC-9C77-225877B54713}" srcOrd="5" destOrd="0" presId="urn:microsoft.com/office/officeart/2008/layout/VerticalCurvedList"/>
    <dgm:cxn modelId="{C7DCC940-CD6C-4F6B-ACFC-058134444E8A}" type="presParOf" srcId="{2519F9EA-6DF7-4DDC-9DBC-B3D89ECA7AEE}" destId="{025A7188-CD1B-4023-97F4-700DA5622903}" srcOrd="6" destOrd="0" presId="urn:microsoft.com/office/officeart/2008/layout/VerticalCurvedList"/>
    <dgm:cxn modelId="{1CA5B873-7FF5-476D-AF5C-BB673EE94E3D}" type="presParOf" srcId="{025A7188-CD1B-4023-97F4-700DA5622903}" destId="{69919883-D7C0-4580-970A-2500B0082B09}" srcOrd="0" destOrd="0" presId="urn:microsoft.com/office/officeart/2008/layout/VerticalCurvedList"/>
    <dgm:cxn modelId="{6E331E07-99F9-41F6-BABB-503838B0A89C}" type="presParOf" srcId="{2519F9EA-6DF7-4DDC-9DBC-B3D89ECA7AEE}" destId="{7863CAD8-BCC4-472E-88F9-EC1FAAF08C55}" srcOrd="7" destOrd="0" presId="urn:microsoft.com/office/officeart/2008/layout/VerticalCurvedList"/>
    <dgm:cxn modelId="{D07B3774-2F15-44F3-8C03-F22C47E98015}" type="presParOf" srcId="{2519F9EA-6DF7-4DDC-9DBC-B3D89ECA7AEE}" destId="{5E4E77D5-7DBA-47CB-9AD9-8E6A702D93B4}" srcOrd="8" destOrd="0" presId="urn:microsoft.com/office/officeart/2008/layout/VerticalCurvedList"/>
    <dgm:cxn modelId="{096998E7-CB04-4BD4-BF3F-274F97120E92}" type="presParOf" srcId="{5E4E77D5-7DBA-47CB-9AD9-8E6A702D93B4}" destId="{BEAE7776-CDB0-48B2-8A1E-18362378A2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49F154-EDD3-4981-9958-1349AB4F7AC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CB515A-0A8E-41E2-9CE3-59D96EF78AE2}">
      <dgm:prSet phldrT="[Texto]"/>
      <dgm:spPr/>
      <dgm:t>
        <a:bodyPr/>
        <a:lstStyle/>
        <a:p>
          <a:r>
            <a:rPr lang="es-ES" dirty="0"/>
            <a:t>Proyectos Voluntarios de Beneficio Comunitario</a:t>
          </a:r>
        </a:p>
      </dgm:t>
    </dgm:pt>
    <dgm:pt modelId="{5320160E-69C6-48FE-BD88-97AC300AC2E8}" type="parTrans" cxnId="{4F208148-DADA-4DE2-8F76-DFE1181557E1}">
      <dgm:prSet/>
      <dgm:spPr/>
      <dgm:t>
        <a:bodyPr/>
        <a:lstStyle/>
        <a:p>
          <a:endParaRPr lang="es-ES"/>
        </a:p>
      </dgm:t>
    </dgm:pt>
    <dgm:pt modelId="{64BB79A3-7A98-470F-BC6A-DD0C5C5B3597}" type="sibTrans" cxnId="{4F208148-DADA-4DE2-8F76-DFE1181557E1}">
      <dgm:prSet/>
      <dgm:spPr/>
      <dgm:t>
        <a:bodyPr/>
        <a:lstStyle/>
        <a:p>
          <a:endParaRPr lang="es-ES"/>
        </a:p>
      </dgm:t>
    </dgm:pt>
    <dgm:pt modelId="{3AA52115-7846-4251-A874-C7FE8FC51595}">
      <dgm:prSet phldrT="[Texto]"/>
      <dgm:spPr/>
      <dgm:t>
        <a:bodyPr/>
        <a:lstStyle/>
        <a:p>
          <a:r>
            <a:rPr lang="es-ES" dirty="0"/>
            <a:t>Construcción de Escuelas, Puentes, Vías, Centros comunales, </a:t>
          </a:r>
          <a:r>
            <a:rPr lang="es-ES" dirty="0" err="1"/>
            <a:t>etc</a:t>
          </a:r>
          <a:endParaRPr lang="es-ES" dirty="0"/>
        </a:p>
      </dgm:t>
    </dgm:pt>
    <dgm:pt modelId="{6B15EF2C-79A5-47C4-A12C-41A1193FD29D}" type="parTrans" cxnId="{95657D5B-976D-4769-8391-C095024F98B0}">
      <dgm:prSet/>
      <dgm:spPr/>
      <dgm:t>
        <a:bodyPr/>
        <a:lstStyle/>
        <a:p>
          <a:endParaRPr lang="es-ES"/>
        </a:p>
      </dgm:t>
    </dgm:pt>
    <dgm:pt modelId="{20ECF3C4-1ED7-4222-9989-42C1A237C8A9}" type="sibTrans" cxnId="{95657D5B-976D-4769-8391-C095024F98B0}">
      <dgm:prSet/>
      <dgm:spPr/>
      <dgm:t>
        <a:bodyPr/>
        <a:lstStyle/>
        <a:p>
          <a:endParaRPr lang="es-ES"/>
        </a:p>
      </dgm:t>
    </dgm:pt>
    <dgm:pt modelId="{567306CA-F407-420D-AA96-26FB3C1749B3}">
      <dgm:prSet phldrT="[Texto]"/>
      <dgm:spPr/>
      <dgm:t>
        <a:bodyPr/>
        <a:lstStyle/>
        <a:p>
          <a:r>
            <a:rPr lang="es-ES" dirty="0"/>
            <a:t>Proyectos de Educación, convenios interadministrativos, museos, </a:t>
          </a:r>
          <a:r>
            <a:rPr lang="es-ES" dirty="0" err="1"/>
            <a:t>etc</a:t>
          </a:r>
          <a:endParaRPr lang="es-ES" dirty="0"/>
        </a:p>
      </dgm:t>
    </dgm:pt>
    <dgm:pt modelId="{DC7108FF-BD18-441B-B99B-D231E087F509}" type="parTrans" cxnId="{2C1852A4-431D-460A-8117-AC82A6904134}">
      <dgm:prSet/>
      <dgm:spPr/>
      <dgm:t>
        <a:bodyPr/>
        <a:lstStyle/>
        <a:p>
          <a:endParaRPr lang="es-ES"/>
        </a:p>
      </dgm:t>
    </dgm:pt>
    <dgm:pt modelId="{D8FAC61E-E253-4BE0-BEFD-7606363DC30E}" type="sibTrans" cxnId="{2C1852A4-431D-460A-8117-AC82A6904134}">
      <dgm:prSet/>
      <dgm:spPr/>
      <dgm:t>
        <a:bodyPr/>
        <a:lstStyle/>
        <a:p>
          <a:endParaRPr lang="es-ES"/>
        </a:p>
      </dgm:t>
    </dgm:pt>
    <dgm:pt modelId="{DFFB3ABA-593A-4EC7-8E60-59B23523566B}">
      <dgm:prSet phldrT="[Texto]"/>
      <dgm:spPr/>
      <dgm:t>
        <a:bodyPr/>
        <a:lstStyle/>
        <a:p>
          <a:r>
            <a:rPr lang="es-ES" dirty="0"/>
            <a:t>Relacionamiento con la Comunidad</a:t>
          </a:r>
        </a:p>
      </dgm:t>
    </dgm:pt>
    <dgm:pt modelId="{898D623B-82A7-4996-B4D8-B02BF0664B98}" type="parTrans" cxnId="{B0824923-4361-40D2-8964-C938C5A107EF}">
      <dgm:prSet/>
      <dgm:spPr/>
      <dgm:t>
        <a:bodyPr/>
        <a:lstStyle/>
        <a:p>
          <a:endParaRPr lang="es-ES"/>
        </a:p>
      </dgm:t>
    </dgm:pt>
    <dgm:pt modelId="{9741F5C3-BFFE-4034-A325-882968686855}" type="sibTrans" cxnId="{B0824923-4361-40D2-8964-C938C5A107EF}">
      <dgm:prSet/>
      <dgm:spPr/>
      <dgm:t>
        <a:bodyPr/>
        <a:lstStyle/>
        <a:p>
          <a:endParaRPr lang="es-ES"/>
        </a:p>
      </dgm:t>
    </dgm:pt>
    <dgm:pt modelId="{2583291E-48DD-4F99-8FEC-F066D21139D1}">
      <dgm:prSet phldrT="[Texto]"/>
      <dgm:spPr/>
      <dgm:t>
        <a:bodyPr/>
        <a:lstStyle/>
        <a:p>
          <a:r>
            <a:rPr lang="es-ES" dirty="0"/>
            <a:t>Participación e inclusión activa de la comunidad en diferentes reuniones estratégicas de decisiones</a:t>
          </a:r>
        </a:p>
      </dgm:t>
    </dgm:pt>
    <dgm:pt modelId="{C637556E-863C-4EE4-9610-91D0A146E044}" type="parTrans" cxnId="{C2390A61-480D-4E96-9303-44544ED14106}">
      <dgm:prSet/>
      <dgm:spPr/>
      <dgm:t>
        <a:bodyPr/>
        <a:lstStyle/>
        <a:p>
          <a:endParaRPr lang="es-ES"/>
        </a:p>
      </dgm:t>
    </dgm:pt>
    <dgm:pt modelId="{218FC92F-F290-4854-8CC1-14D9E228A616}" type="sibTrans" cxnId="{C2390A61-480D-4E96-9303-44544ED14106}">
      <dgm:prSet/>
      <dgm:spPr/>
      <dgm:t>
        <a:bodyPr/>
        <a:lstStyle/>
        <a:p>
          <a:endParaRPr lang="es-ES"/>
        </a:p>
      </dgm:t>
    </dgm:pt>
    <dgm:pt modelId="{BD1A0FDD-DD86-4958-A77C-60B1D0824976}">
      <dgm:prSet phldrT="[Texto]"/>
      <dgm:spPr/>
      <dgm:t>
        <a:bodyPr/>
        <a:lstStyle/>
        <a:p>
          <a:r>
            <a:rPr lang="es-ES" dirty="0"/>
            <a:t>Socialización del estado de los proyectos y el impacto o colaboración requerida de la comunidad</a:t>
          </a:r>
        </a:p>
      </dgm:t>
    </dgm:pt>
    <dgm:pt modelId="{35B2DCA1-A769-4654-8FB3-C77F3AF8D8A6}" type="parTrans" cxnId="{AEE03F17-6A91-4737-BEBE-A210A54A6DB8}">
      <dgm:prSet/>
      <dgm:spPr/>
      <dgm:t>
        <a:bodyPr/>
        <a:lstStyle/>
        <a:p>
          <a:endParaRPr lang="es-ES"/>
        </a:p>
      </dgm:t>
    </dgm:pt>
    <dgm:pt modelId="{55057AA8-4A82-472F-B93E-AE19850FB0EA}" type="sibTrans" cxnId="{AEE03F17-6A91-4737-BEBE-A210A54A6DB8}">
      <dgm:prSet/>
      <dgm:spPr/>
      <dgm:t>
        <a:bodyPr/>
        <a:lstStyle/>
        <a:p>
          <a:endParaRPr lang="es-ES"/>
        </a:p>
      </dgm:t>
    </dgm:pt>
    <dgm:pt modelId="{5908EFCB-57CB-41F4-A0E3-52D2B3D286EA}">
      <dgm:prSet phldrT="[Texto]"/>
      <dgm:spPr/>
      <dgm:t>
        <a:bodyPr/>
        <a:lstStyle/>
        <a:p>
          <a:r>
            <a:rPr lang="es-ES" dirty="0"/>
            <a:t>Participación en mesas de alto nivel</a:t>
          </a:r>
        </a:p>
      </dgm:t>
    </dgm:pt>
    <dgm:pt modelId="{5DAE4EB9-3519-4B3F-80B5-AE01D366EFD2}" type="parTrans" cxnId="{EA97814D-D30A-4459-B58D-493F8AD3B506}">
      <dgm:prSet/>
      <dgm:spPr/>
      <dgm:t>
        <a:bodyPr/>
        <a:lstStyle/>
        <a:p>
          <a:endParaRPr lang="es-ES"/>
        </a:p>
      </dgm:t>
    </dgm:pt>
    <dgm:pt modelId="{5ECDF0D3-E90D-46B3-A2C0-C7EA442E1DC6}" type="sibTrans" cxnId="{EA97814D-D30A-4459-B58D-493F8AD3B506}">
      <dgm:prSet/>
      <dgm:spPr/>
      <dgm:t>
        <a:bodyPr/>
        <a:lstStyle/>
        <a:p>
          <a:endParaRPr lang="es-ES"/>
        </a:p>
      </dgm:t>
    </dgm:pt>
    <dgm:pt modelId="{538E1DB0-6832-49B2-B9A7-EDA7D127A359}">
      <dgm:prSet phldrT="[Texto]"/>
      <dgm:spPr/>
      <dgm:t>
        <a:bodyPr/>
        <a:lstStyle/>
        <a:p>
          <a:r>
            <a:rPr lang="es-ES" dirty="0"/>
            <a:t>Relacionamiento con Organizaciones de alto nivel (Ministerios, Comisionados para la Paz, Gobernaciones, </a:t>
          </a:r>
          <a:r>
            <a:rPr lang="es-ES" dirty="0" err="1"/>
            <a:t>etc</a:t>
          </a:r>
          <a:r>
            <a:rPr lang="es-ES" dirty="0"/>
            <a:t>) </a:t>
          </a:r>
        </a:p>
      </dgm:t>
    </dgm:pt>
    <dgm:pt modelId="{9CDE8071-9F02-4DC5-994D-E4EDD897F1D8}" type="parTrans" cxnId="{4AA6F139-D84D-4788-B25E-6BB557E63A73}">
      <dgm:prSet/>
      <dgm:spPr/>
      <dgm:t>
        <a:bodyPr/>
        <a:lstStyle/>
        <a:p>
          <a:endParaRPr lang="es-ES"/>
        </a:p>
      </dgm:t>
    </dgm:pt>
    <dgm:pt modelId="{98FBFB11-8EBE-4DF1-A9F5-7CC3B9F2B5CC}" type="sibTrans" cxnId="{4AA6F139-D84D-4788-B25E-6BB557E63A73}">
      <dgm:prSet/>
      <dgm:spPr/>
      <dgm:t>
        <a:bodyPr/>
        <a:lstStyle/>
        <a:p>
          <a:endParaRPr lang="es-ES"/>
        </a:p>
      </dgm:t>
    </dgm:pt>
    <dgm:pt modelId="{E6564CD2-2C74-41B4-B7E8-4274A4B0375B}">
      <dgm:prSet phldrT="[Texto]"/>
      <dgm:spPr/>
      <dgm:t>
        <a:bodyPr/>
        <a:lstStyle/>
        <a:p>
          <a:r>
            <a:rPr lang="es-ES" dirty="0"/>
            <a:t>Ejército, Green </a:t>
          </a:r>
          <a:r>
            <a:rPr lang="es-ES" dirty="0" err="1"/>
            <a:t>Peace</a:t>
          </a:r>
          <a:r>
            <a:rPr lang="es-ES" dirty="0"/>
            <a:t>, ONU, </a:t>
          </a:r>
          <a:r>
            <a:rPr lang="es-ES" dirty="0" err="1"/>
            <a:t>ONG’s</a:t>
          </a:r>
          <a:r>
            <a:rPr lang="es-ES" dirty="0"/>
            <a:t>, </a:t>
          </a:r>
          <a:r>
            <a:rPr lang="es-ES" dirty="0" err="1"/>
            <a:t>etc</a:t>
          </a:r>
          <a:r>
            <a:rPr lang="es-ES" dirty="0"/>
            <a:t>)</a:t>
          </a:r>
        </a:p>
      </dgm:t>
    </dgm:pt>
    <dgm:pt modelId="{3569291B-31A0-41BA-814F-22A2482AED9A}" type="parTrans" cxnId="{EDE894A0-639E-4CEB-A273-3A76A8D6CA85}">
      <dgm:prSet/>
      <dgm:spPr/>
      <dgm:t>
        <a:bodyPr/>
        <a:lstStyle/>
        <a:p>
          <a:endParaRPr lang="es-ES"/>
        </a:p>
      </dgm:t>
    </dgm:pt>
    <dgm:pt modelId="{20241B43-25C0-47C2-A5FE-FBEDC1A338C5}" type="sibTrans" cxnId="{EDE894A0-639E-4CEB-A273-3A76A8D6CA85}">
      <dgm:prSet/>
      <dgm:spPr/>
      <dgm:t>
        <a:bodyPr/>
        <a:lstStyle/>
        <a:p>
          <a:endParaRPr lang="es-ES"/>
        </a:p>
      </dgm:t>
    </dgm:pt>
    <dgm:pt modelId="{781C8B5A-7E36-48DF-AB00-0A70B538AF4C}" type="pres">
      <dgm:prSet presAssocID="{6249F154-EDD3-4981-9958-1349AB4F7AC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9CBE540-223C-4EA6-9E87-E83DDCC794F5}" type="pres">
      <dgm:prSet presAssocID="{0FCB515A-0A8E-41E2-9CE3-59D96EF78AE2}" presName="circle1" presStyleLbl="node1" presStyleIdx="0" presStyleCnt="3"/>
      <dgm:spPr/>
    </dgm:pt>
    <dgm:pt modelId="{07E9204D-A2F9-4B25-986D-C87A37C3B82D}" type="pres">
      <dgm:prSet presAssocID="{0FCB515A-0A8E-41E2-9CE3-59D96EF78AE2}" presName="space" presStyleCnt="0"/>
      <dgm:spPr/>
    </dgm:pt>
    <dgm:pt modelId="{C5965D1F-E161-4BBB-B5DB-E205F398FFEB}" type="pres">
      <dgm:prSet presAssocID="{0FCB515A-0A8E-41E2-9CE3-59D96EF78AE2}" presName="rect1" presStyleLbl="alignAcc1" presStyleIdx="0" presStyleCnt="3"/>
      <dgm:spPr/>
    </dgm:pt>
    <dgm:pt modelId="{DA1FB38C-D6E5-46A0-A3D7-707800766DF7}" type="pres">
      <dgm:prSet presAssocID="{DFFB3ABA-593A-4EC7-8E60-59B23523566B}" presName="vertSpace2" presStyleLbl="node1" presStyleIdx="0" presStyleCnt="3"/>
      <dgm:spPr/>
    </dgm:pt>
    <dgm:pt modelId="{C8C417D2-A2C9-4A98-B9AE-9529931F9DBE}" type="pres">
      <dgm:prSet presAssocID="{DFFB3ABA-593A-4EC7-8E60-59B23523566B}" presName="circle2" presStyleLbl="node1" presStyleIdx="1" presStyleCnt="3"/>
      <dgm:spPr/>
    </dgm:pt>
    <dgm:pt modelId="{7957AC9C-DF0B-41EF-9BAD-FACCF96C90DD}" type="pres">
      <dgm:prSet presAssocID="{DFFB3ABA-593A-4EC7-8E60-59B23523566B}" presName="rect2" presStyleLbl="alignAcc1" presStyleIdx="1" presStyleCnt="3" custLinFactNeighborX="0" custLinFactNeighborY="741"/>
      <dgm:spPr/>
    </dgm:pt>
    <dgm:pt modelId="{4F09AA2A-A929-44CE-AAD3-36F04357B0E8}" type="pres">
      <dgm:prSet presAssocID="{5908EFCB-57CB-41F4-A0E3-52D2B3D286EA}" presName="vertSpace3" presStyleLbl="node1" presStyleIdx="1" presStyleCnt="3"/>
      <dgm:spPr/>
    </dgm:pt>
    <dgm:pt modelId="{71B6AB8D-7317-43F8-9724-AB8B10D38B49}" type="pres">
      <dgm:prSet presAssocID="{5908EFCB-57CB-41F4-A0E3-52D2B3D286EA}" presName="circle3" presStyleLbl="node1" presStyleIdx="2" presStyleCnt="3"/>
      <dgm:spPr/>
    </dgm:pt>
    <dgm:pt modelId="{CF0483DA-1485-4EB9-A0DC-EC20110CAE1C}" type="pres">
      <dgm:prSet presAssocID="{5908EFCB-57CB-41F4-A0E3-52D2B3D286EA}" presName="rect3" presStyleLbl="alignAcc1" presStyleIdx="2" presStyleCnt="3"/>
      <dgm:spPr/>
    </dgm:pt>
    <dgm:pt modelId="{CF7E6F9E-5325-43D3-AE3D-6F159F56C7E0}" type="pres">
      <dgm:prSet presAssocID="{0FCB515A-0A8E-41E2-9CE3-59D96EF78AE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2F8F6D55-C3B4-4921-BF46-B83CAC240698}" type="pres">
      <dgm:prSet presAssocID="{0FCB515A-0A8E-41E2-9CE3-59D96EF78AE2}" presName="rect1ChTx" presStyleLbl="alignAcc1" presStyleIdx="2" presStyleCnt="3">
        <dgm:presLayoutVars>
          <dgm:bulletEnabled val="1"/>
        </dgm:presLayoutVars>
      </dgm:prSet>
      <dgm:spPr/>
    </dgm:pt>
    <dgm:pt modelId="{138073A4-95DC-45C7-AD43-C11BB9F7E008}" type="pres">
      <dgm:prSet presAssocID="{DFFB3ABA-593A-4EC7-8E60-59B23523566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4EBDD3A-AE44-4510-A124-D7B36FCC5B21}" type="pres">
      <dgm:prSet presAssocID="{DFFB3ABA-593A-4EC7-8E60-59B23523566B}" presName="rect2ChTx" presStyleLbl="alignAcc1" presStyleIdx="2" presStyleCnt="3">
        <dgm:presLayoutVars>
          <dgm:bulletEnabled val="1"/>
        </dgm:presLayoutVars>
      </dgm:prSet>
      <dgm:spPr/>
    </dgm:pt>
    <dgm:pt modelId="{B679C483-3EF1-4C50-B67E-26F8E4EFC634}" type="pres">
      <dgm:prSet presAssocID="{5908EFCB-57CB-41F4-A0E3-52D2B3D286E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B4D69EC-BF98-49C9-815A-3202B91779FA}" type="pres">
      <dgm:prSet presAssocID="{5908EFCB-57CB-41F4-A0E3-52D2B3D286EA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2390A61-480D-4E96-9303-44544ED14106}" srcId="{DFFB3ABA-593A-4EC7-8E60-59B23523566B}" destId="{2583291E-48DD-4F99-8FEC-F066D21139D1}" srcOrd="0" destOrd="0" parTransId="{C637556E-863C-4EE4-9610-91D0A146E044}" sibTransId="{218FC92F-F290-4854-8CC1-14D9E228A616}"/>
    <dgm:cxn modelId="{D37BD621-B5F8-493D-B7E1-99D7D85A7451}" type="presOf" srcId="{DFFB3ABA-593A-4EC7-8E60-59B23523566B}" destId="{7957AC9C-DF0B-41EF-9BAD-FACCF96C90DD}" srcOrd="0" destOrd="0" presId="urn:microsoft.com/office/officeart/2005/8/layout/target3"/>
    <dgm:cxn modelId="{2C1852A4-431D-460A-8117-AC82A6904134}" srcId="{0FCB515A-0A8E-41E2-9CE3-59D96EF78AE2}" destId="{567306CA-F407-420D-AA96-26FB3C1749B3}" srcOrd="1" destOrd="0" parTransId="{DC7108FF-BD18-441B-B99B-D231E087F509}" sibTransId="{D8FAC61E-E253-4BE0-BEFD-7606363DC30E}"/>
    <dgm:cxn modelId="{AEE03F17-6A91-4737-BEBE-A210A54A6DB8}" srcId="{DFFB3ABA-593A-4EC7-8E60-59B23523566B}" destId="{BD1A0FDD-DD86-4958-A77C-60B1D0824976}" srcOrd="1" destOrd="0" parTransId="{35B2DCA1-A769-4654-8FB3-C77F3AF8D8A6}" sibTransId="{55057AA8-4A82-472F-B93E-AE19850FB0EA}"/>
    <dgm:cxn modelId="{F6CF98F4-7AB5-489B-82CD-0BBEA27D981A}" type="presOf" srcId="{0FCB515A-0A8E-41E2-9CE3-59D96EF78AE2}" destId="{C5965D1F-E161-4BBB-B5DB-E205F398FFEB}" srcOrd="0" destOrd="0" presId="urn:microsoft.com/office/officeart/2005/8/layout/target3"/>
    <dgm:cxn modelId="{D08523E2-90B5-4AAA-9331-6384DBA4FE3B}" type="presOf" srcId="{6249F154-EDD3-4981-9958-1349AB4F7AC2}" destId="{781C8B5A-7E36-48DF-AB00-0A70B538AF4C}" srcOrd="0" destOrd="0" presId="urn:microsoft.com/office/officeart/2005/8/layout/target3"/>
    <dgm:cxn modelId="{EA97814D-D30A-4459-B58D-493F8AD3B506}" srcId="{6249F154-EDD3-4981-9958-1349AB4F7AC2}" destId="{5908EFCB-57CB-41F4-A0E3-52D2B3D286EA}" srcOrd="2" destOrd="0" parTransId="{5DAE4EB9-3519-4B3F-80B5-AE01D366EFD2}" sibTransId="{5ECDF0D3-E90D-46B3-A2C0-C7EA442E1DC6}"/>
    <dgm:cxn modelId="{EDE894A0-639E-4CEB-A273-3A76A8D6CA85}" srcId="{5908EFCB-57CB-41F4-A0E3-52D2B3D286EA}" destId="{E6564CD2-2C74-41B4-B7E8-4274A4B0375B}" srcOrd="1" destOrd="0" parTransId="{3569291B-31A0-41BA-814F-22A2482AED9A}" sibTransId="{20241B43-25C0-47C2-A5FE-FBEDC1A338C5}"/>
    <dgm:cxn modelId="{0F7F33A2-1724-4A20-9CC6-C8EE9883E9D3}" type="presOf" srcId="{567306CA-F407-420D-AA96-26FB3C1749B3}" destId="{2F8F6D55-C3B4-4921-BF46-B83CAC240698}" srcOrd="0" destOrd="1" presId="urn:microsoft.com/office/officeart/2005/8/layout/target3"/>
    <dgm:cxn modelId="{8953736E-7CE0-45AF-835F-EB6830902A68}" type="presOf" srcId="{E6564CD2-2C74-41B4-B7E8-4274A4B0375B}" destId="{7B4D69EC-BF98-49C9-815A-3202B91779FA}" srcOrd="0" destOrd="1" presId="urn:microsoft.com/office/officeart/2005/8/layout/target3"/>
    <dgm:cxn modelId="{6F3F47C3-7B40-49E8-AF9F-170C532822B5}" type="presOf" srcId="{5908EFCB-57CB-41F4-A0E3-52D2B3D286EA}" destId="{B679C483-3EF1-4C50-B67E-26F8E4EFC634}" srcOrd="1" destOrd="0" presId="urn:microsoft.com/office/officeart/2005/8/layout/target3"/>
    <dgm:cxn modelId="{5D3C98E8-013A-4F17-9AF8-72389CE70323}" type="presOf" srcId="{0FCB515A-0A8E-41E2-9CE3-59D96EF78AE2}" destId="{CF7E6F9E-5325-43D3-AE3D-6F159F56C7E0}" srcOrd="1" destOrd="0" presId="urn:microsoft.com/office/officeart/2005/8/layout/target3"/>
    <dgm:cxn modelId="{857C19AE-AF2D-4B7A-A0B9-1D5751AF330C}" type="presOf" srcId="{3AA52115-7846-4251-A874-C7FE8FC51595}" destId="{2F8F6D55-C3B4-4921-BF46-B83CAC240698}" srcOrd="0" destOrd="0" presId="urn:microsoft.com/office/officeart/2005/8/layout/target3"/>
    <dgm:cxn modelId="{AF20E176-1A7A-4118-B667-A86228A39BE9}" type="presOf" srcId="{5908EFCB-57CB-41F4-A0E3-52D2B3D286EA}" destId="{CF0483DA-1485-4EB9-A0DC-EC20110CAE1C}" srcOrd="0" destOrd="0" presId="urn:microsoft.com/office/officeart/2005/8/layout/target3"/>
    <dgm:cxn modelId="{5017540F-0BC2-4CF1-9C37-FC55641558F8}" type="presOf" srcId="{2583291E-48DD-4F99-8FEC-F066D21139D1}" destId="{04EBDD3A-AE44-4510-A124-D7B36FCC5B21}" srcOrd="0" destOrd="0" presId="urn:microsoft.com/office/officeart/2005/8/layout/target3"/>
    <dgm:cxn modelId="{A04E1968-B7AC-4195-9335-0ECCA95AAB9F}" type="presOf" srcId="{DFFB3ABA-593A-4EC7-8E60-59B23523566B}" destId="{138073A4-95DC-45C7-AD43-C11BB9F7E008}" srcOrd="1" destOrd="0" presId="urn:microsoft.com/office/officeart/2005/8/layout/target3"/>
    <dgm:cxn modelId="{B0824923-4361-40D2-8964-C938C5A107EF}" srcId="{6249F154-EDD3-4981-9958-1349AB4F7AC2}" destId="{DFFB3ABA-593A-4EC7-8E60-59B23523566B}" srcOrd="1" destOrd="0" parTransId="{898D623B-82A7-4996-B4D8-B02BF0664B98}" sibTransId="{9741F5C3-BFFE-4034-A325-882968686855}"/>
    <dgm:cxn modelId="{8564C2B6-9981-483D-AF4F-415D01ACD7E4}" type="presOf" srcId="{538E1DB0-6832-49B2-B9A7-EDA7D127A359}" destId="{7B4D69EC-BF98-49C9-815A-3202B91779FA}" srcOrd="0" destOrd="0" presId="urn:microsoft.com/office/officeart/2005/8/layout/target3"/>
    <dgm:cxn modelId="{4AA6F139-D84D-4788-B25E-6BB557E63A73}" srcId="{5908EFCB-57CB-41F4-A0E3-52D2B3D286EA}" destId="{538E1DB0-6832-49B2-B9A7-EDA7D127A359}" srcOrd="0" destOrd="0" parTransId="{9CDE8071-9F02-4DC5-994D-E4EDD897F1D8}" sibTransId="{98FBFB11-8EBE-4DF1-A9F5-7CC3B9F2B5CC}"/>
    <dgm:cxn modelId="{429B4E11-089D-4C9D-8A58-2C6E971F9794}" type="presOf" srcId="{BD1A0FDD-DD86-4958-A77C-60B1D0824976}" destId="{04EBDD3A-AE44-4510-A124-D7B36FCC5B21}" srcOrd="0" destOrd="1" presId="urn:microsoft.com/office/officeart/2005/8/layout/target3"/>
    <dgm:cxn modelId="{4F208148-DADA-4DE2-8F76-DFE1181557E1}" srcId="{6249F154-EDD3-4981-9958-1349AB4F7AC2}" destId="{0FCB515A-0A8E-41E2-9CE3-59D96EF78AE2}" srcOrd="0" destOrd="0" parTransId="{5320160E-69C6-48FE-BD88-97AC300AC2E8}" sibTransId="{64BB79A3-7A98-470F-BC6A-DD0C5C5B3597}"/>
    <dgm:cxn modelId="{95657D5B-976D-4769-8391-C095024F98B0}" srcId="{0FCB515A-0A8E-41E2-9CE3-59D96EF78AE2}" destId="{3AA52115-7846-4251-A874-C7FE8FC51595}" srcOrd="0" destOrd="0" parTransId="{6B15EF2C-79A5-47C4-A12C-41A1193FD29D}" sibTransId="{20ECF3C4-1ED7-4222-9989-42C1A237C8A9}"/>
    <dgm:cxn modelId="{88343E4F-5BA0-4270-91FF-A3C6AC135355}" type="presParOf" srcId="{781C8B5A-7E36-48DF-AB00-0A70B538AF4C}" destId="{19CBE540-223C-4EA6-9E87-E83DDCC794F5}" srcOrd="0" destOrd="0" presId="urn:microsoft.com/office/officeart/2005/8/layout/target3"/>
    <dgm:cxn modelId="{A856A083-DF3C-43B4-B977-FCDFA3E301ED}" type="presParOf" srcId="{781C8B5A-7E36-48DF-AB00-0A70B538AF4C}" destId="{07E9204D-A2F9-4B25-986D-C87A37C3B82D}" srcOrd="1" destOrd="0" presId="urn:microsoft.com/office/officeart/2005/8/layout/target3"/>
    <dgm:cxn modelId="{0021C138-C2CA-4149-81C8-CF1D31EF9277}" type="presParOf" srcId="{781C8B5A-7E36-48DF-AB00-0A70B538AF4C}" destId="{C5965D1F-E161-4BBB-B5DB-E205F398FFEB}" srcOrd="2" destOrd="0" presId="urn:microsoft.com/office/officeart/2005/8/layout/target3"/>
    <dgm:cxn modelId="{D9A8F315-F11C-4BA8-9B49-7B024BA782E1}" type="presParOf" srcId="{781C8B5A-7E36-48DF-AB00-0A70B538AF4C}" destId="{DA1FB38C-D6E5-46A0-A3D7-707800766DF7}" srcOrd="3" destOrd="0" presId="urn:microsoft.com/office/officeart/2005/8/layout/target3"/>
    <dgm:cxn modelId="{E4A3FE38-5789-476D-8EC5-874CFA2C637F}" type="presParOf" srcId="{781C8B5A-7E36-48DF-AB00-0A70B538AF4C}" destId="{C8C417D2-A2C9-4A98-B9AE-9529931F9DBE}" srcOrd="4" destOrd="0" presId="urn:microsoft.com/office/officeart/2005/8/layout/target3"/>
    <dgm:cxn modelId="{B325D077-253A-4962-955E-F32DEB625C2A}" type="presParOf" srcId="{781C8B5A-7E36-48DF-AB00-0A70B538AF4C}" destId="{7957AC9C-DF0B-41EF-9BAD-FACCF96C90DD}" srcOrd="5" destOrd="0" presId="urn:microsoft.com/office/officeart/2005/8/layout/target3"/>
    <dgm:cxn modelId="{E222B677-9D8B-405E-9F2F-FA04D6F51C2A}" type="presParOf" srcId="{781C8B5A-7E36-48DF-AB00-0A70B538AF4C}" destId="{4F09AA2A-A929-44CE-AAD3-36F04357B0E8}" srcOrd="6" destOrd="0" presId="urn:microsoft.com/office/officeart/2005/8/layout/target3"/>
    <dgm:cxn modelId="{6D88EC9B-C027-40C8-B243-D918244D27A8}" type="presParOf" srcId="{781C8B5A-7E36-48DF-AB00-0A70B538AF4C}" destId="{71B6AB8D-7317-43F8-9724-AB8B10D38B49}" srcOrd="7" destOrd="0" presId="urn:microsoft.com/office/officeart/2005/8/layout/target3"/>
    <dgm:cxn modelId="{0AA3F67F-3AE6-469C-A30A-696F9AB41045}" type="presParOf" srcId="{781C8B5A-7E36-48DF-AB00-0A70B538AF4C}" destId="{CF0483DA-1485-4EB9-A0DC-EC20110CAE1C}" srcOrd="8" destOrd="0" presId="urn:microsoft.com/office/officeart/2005/8/layout/target3"/>
    <dgm:cxn modelId="{C52968B1-D42C-4F6F-989A-A7D2D090187F}" type="presParOf" srcId="{781C8B5A-7E36-48DF-AB00-0A70B538AF4C}" destId="{CF7E6F9E-5325-43D3-AE3D-6F159F56C7E0}" srcOrd="9" destOrd="0" presId="urn:microsoft.com/office/officeart/2005/8/layout/target3"/>
    <dgm:cxn modelId="{15DA6527-C087-4FA1-BE71-EF8BEE07DEF4}" type="presParOf" srcId="{781C8B5A-7E36-48DF-AB00-0A70B538AF4C}" destId="{2F8F6D55-C3B4-4921-BF46-B83CAC240698}" srcOrd="10" destOrd="0" presId="urn:microsoft.com/office/officeart/2005/8/layout/target3"/>
    <dgm:cxn modelId="{808C4CF3-BFE2-4A4B-A33F-32B4630BBAB9}" type="presParOf" srcId="{781C8B5A-7E36-48DF-AB00-0A70B538AF4C}" destId="{138073A4-95DC-45C7-AD43-C11BB9F7E008}" srcOrd="11" destOrd="0" presId="urn:microsoft.com/office/officeart/2005/8/layout/target3"/>
    <dgm:cxn modelId="{F66ED764-4D4C-48E8-82F0-91C2DBBD4B24}" type="presParOf" srcId="{781C8B5A-7E36-48DF-AB00-0A70B538AF4C}" destId="{04EBDD3A-AE44-4510-A124-D7B36FCC5B21}" srcOrd="12" destOrd="0" presId="urn:microsoft.com/office/officeart/2005/8/layout/target3"/>
    <dgm:cxn modelId="{E117B24C-7F2C-439E-A219-B3D806DCE138}" type="presParOf" srcId="{781C8B5A-7E36-48DF-AB00-0A70B538AF4C}" destId="{B679C483-3EF1-4C50-B67E-26F8E4EFC634}" srcOrd="13" destOrd="0" presId="urn:microsoft.com/office/officeart/2005/8/layout/target3"/>
    <dgm:cxn modelId="{370149EA-7ECF-464C-A25A-DFDDB56ED03D}" type="presParOf" srcId="{781C8B5A-7E36-48DF-AB00-0A70B538AF4C}" destId="{7B4D69EC-BF98-49C9-815A-3202B91779F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4C5CFF-08E0-4D93-B06E-94740BFC05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07B031A-918D-4885-B9B0-12EA4031CF72}">
      <dgm:prSet phldrT="[Texto]"/>
      <dgm:spPr/>
      <dgm:t>
        <a:bodyPr/>
        <a:lstStyle/>
        <a:p>
          <a:r>
            <a:rPr lang="es-CO" dirty="0"/>
            <a:t>Trabajo en Equipo (todas las experticies)</a:t>
          </a:r>
        </a:p>
      </dgm:t>
    </dgm:pt>
    <dgm:pt modelId="{9ACF87C4-4484-4918-AEAF-27C49CA47CC8}" type="parTrans" cxnId="{DBE9D66B-78E3-48A0-B90F-3A5EC8F4DE66}">
      <dgm:prSet/>
      <dgm:spPr/>
      <dgm:t>
        <a:bodyPr/>
        <a:lstStyle/>
        <a:p>
          <a:endParaRPr lang="es-CO"/>
        </a:p>
      </dgm:t>
    </dgm:pt>
    <dgm:pt modelId="{52686EA8-73F8-43F3-B9BA-6E430BF00217}" type="sibTrans" cxnId="{DBE9D66B-78E3-48A0-B90F-3A5EC8F4DE66}">
      <dgm:prSet/>
      <dgm:spPr/>
      <dgm:t>
        <a:bodyPr/>
        <a:lstStyle/>
        <a:p>
          <a:endParaRPr lang="es-CO"/>
        </a:p>
      </dgm:t>
    </dgm:pt>
    <dgm:pt modelId="{7C62E5C1-B602-4B3F-BEA2-59F802A254F7}">
      <dgm:prSet phldrT="[Texto]"/>
      <dgm:spPr/>
      <dgm:t>
        <a:bodyPr/>
        <a:lstStyle/>
        <a:p>
          <a:r>
            <a:rPr lang="es-CO" dirty="0"/>
            <a:t>Énfasis y análisis en los impactos ambientales, sociales y culturales</a:t>
          </a:r>
        </a:p>
      </dgm:t>
    </dgm:pt>
    <dgm:pt modelId="{61540082-F053-4149-BA2A-8843AA9DD3C5}" type="parTrans" cxnId="{713C1E2B-EE87-4BDA-ADB7-C6CA7110E5FA}">
      <dgm:prSet/>
      <dgm:spPr/>
      <dgm:t>
        <a:bodyPr/>
        <a:lstStyle/>
        <a:p>
          <a:endParaRPr lang="es-CO"/>
        </a:p>
      </dgm:t>
    </dgm:pt>
    <dgm:pt modelId="{6CE5412F-F483-4ECD-AA0B-320FF6BA5A0D}" type="sibTrans" cxnId="{713C1E2B-EE87-4BDA-ADB7-C6CA7110E5FA}">
      <dgm:prSet/>
      <dgm:spPr/>
      <dgm:t>
        <a:bodyPr/>
        <a:lstStyle/>
        <a:p>
          <a:endParaRPr lang="es-CO"/>
        </a:p>
      </dgm:t>
    </dgm:pt>
    <dgm:pt modelId="{5A31D674-45A0-4B93-B4F6-FBC476C49D84}">
      <dgm:prSet phldrT="[Texto]"/>
      <dgm:spPr/>
      <dgm:t>
        <a:bodyPr/>
        <a:lstStyle/>
        <a:p>
          <a:r>
            <a:rPr lang="es-CO" dirty="0"/>
            <a:t>Construir base del conocimiento (Lecciones Aprendidas, </a:t>
          </a:r>
          <a:r>
            <a:rPr lang="es-CO" dirty="0" err="1"/>
            <a:t>Info</a:t>
          </a:r>
          <a:r>
            <a:rPr lang="es-CO" dirty="0"/>
            <a:t>. Histórica de Proyectos, Gestión de Riesgos, </a:t>
          </a:r>
          <a:r>
            <a:rPr lang="es-CO" dirty="0" err="1"/>
            <a:t>etc</a:t>
          </a:r>
          <a:r>
            <a:rPr lang="es-CO" dirty="0"/>
            <a:t>)</a:t>
          </a:r>
        </a:p>
      </dgm:t>
    </dgm:pt>
    <dgm:pt modelId="{BF4137A0-14DC-4621-B715-99EFE9F051DA}" type="parTrans" cxnId="{CEDDC9A7-73F4-45B1-B112-8761B91FF2D2}">
      <dgm:prSet/>
      <dgm:spPr/>
      <dgm:t>
        <a:bodyPr/>
        <a:lstStyle/>
        <a:p>
          <a:endParaRPr lang="es-CO"/>
        </a:p>
      </dgm:t>
    </dgm:pt>
    <dgm:pt modelId="{DE8AF7F9-6A6E-416D-B10C-428BD7BA28D4}" type="sibTrans" cxnId="{CEDDC9A7-73F4-45B1-B112-8761B91FF2D2}">
      <dgm:prSet/>
      <dgm:spPr/>
      <dgm:t>
        <a:bodyPr/>
        <a:lstStyle/>
        <a:p>
          <a:endParaRPr lang="es-CO"/>
        </a:p>
      </dgm:t>
    </dgm:pt>
    <dgm:pt modelId="{FCF9DC90-A89B-419D-8F53-9F177EE3899B}">
      <dgm:prSet phldrT="[Texto]"/>
      <dgm:spPr/>
      <dgm:t>
        <a:bodyPr/>
        <a:lstStyle/>
        <a:p>
          <a:r>
            <a:rPr lang="es-CO" dirty="0"/>
            <a:t>Técnicas de Resolución de Conflictos y de negociación</a:t>
          </a:r>
        </a:p>
      </dgm:t>
    </dgm:pt>
    <dgm:pt modelId="{7EF1A969-E450-4FA6-B9B0-A893AC1E3DC3}" type="parTrans" cxnId="{0CA0E0AF-CFDA-4585-9887-EE89065A88E5}">
      <dgm:prSet/>
      <dgm:spPr/>
      <dgm:t>
        <a:bodyPr/>
        <a:lstStyle/>
        <a:p>
          <a:endParaRPr lang="es-CO"/>
        </a:p>
      </dgm:t>
    </dgm:pt>
    <dgm:pt modelId="{EEE15EB6-314E-499E-BC5D-F12A953E9867}" type="sibTrans" cxnId="{0CA0E0AF-CFDA-4585-9887-EE89065A88E5}">
      <dgm:prSet/>
      <dgm:spPr/>
      <dgm:t>
        <a:bodyPr/>
        <a:lstStyle/>
        <a:p>
          <a:endParaRPr lang="es-CO"/>
        </a:p>
      </dgm:t>
    </dgm:pt>
    <dgm:pt modelId="{56F2A12A-0E0C-42CE-8433-948B2475051E}" type="pres">
      <dgm:prSet presAssocID="{494C5CFF-08E0-4D93-B06E-94740BFC0557}" presName="vert0" presStyleCnt="0">
        <dgm:presLayoutVars>
          <dgm:dir/>
          <dgm:animOne val="branch"/>
          <dgm:animLvl val="lvl"/>
        </dgm:presLayoutVars>
      </dgm:prSet>
      <dgm:spPr/>
    </dgm:pt>
    <dgm:pt modelId="{A8AB4DC5-065B-4B78-85B4-C8EFB47FD024}" type="pres">
      <dgm:prSet presAssocID="{B07B031A-918D-4885-B9B0-12EA4031CF72}" presName="thickLine" presStyleLbl="alignNode1" presStyleIdx="0" presStyleCnt="4"/>
      <dgm:spPr/>
    </dgm:pt>
    <dgm:pt modelId="{A76DFF95-D582-45F0-A820-2D1757A4FB52}" type="pres">
      <dgm:prSet presAssocID="{B07B031A-918D-4885-B9B0-12EA4031CF72}" presName="horz1" presStyleCnt="0"/>
      <dgm:spPr/>
    </dgm:pt>
    <dgm:pt modelId="{AD2D167A-4D7C-466A-BDD7-2E3325495AA3}" type="pres">
      <dgm:prSet presAssocID="{B07B031A-918D-4885-B9B0-12EA4031CF72}" presName="tx1" presStyleLbl="revTx" presStyleIdx="0" presStyleCnt="4"/>
      <dgm:spPr/>
    </dgm:pt>
    <dgm:pt modelId="{4967BE38-282F-4536-9392-D3605FE5823F}" type="pres">
      <dgm:prSet presAssocID="{B07B031A-918D-4885-B9B0-12EA4031CF72}" presName="vert1" presStyleCnt="0"/>
      <dgm:spPr/>
    </dgm:pt>
    <dgm:pt modelId="{6EA483D6-E8D2-409A-AED8-7BB998B3880B}" type="pres">
      <dgm:prSet presAssocID="{7C62E5C1-B602-4B3F-BEA2-59F802A254F7}" presName="thickLine" presStyleLbl="alignNode1" presStyleIdx="1" presStyleCnt="4"/>
      <dgm:spPr/>
    </dgm:pt>
    <dgm:pt modelId="{968C4D2A-1C04-4F49-9A25-4C2841AC5A2B}" type="pres">
      <dgm:prSet presAssocID="{7C62E5C1-B602-4B3F-BEA2-59F802A254F7}" presName="horz1" presStyleCnt="0"/>
      <dgm:spPr/>
    </dgm:pt>
    <dgm:pt modelId="{C8F3B649-D3AC-4FE9-B765-92850A743702}" type="pres">
      <dgm:prSet presAssocID="{7C62E5C1-B602-4B3F-BEA2-59F802A254F7}" presName="tx1" presStyleLbl="revTx" presStyleIdx="1" presStyleCnt="4"/>
      <dgm:spPr/>
    </dgm:pt>
    <dgm:pt modelId="{BA8FF297-D9E9-4EF0-A993-00BA0145BDDA}" type="pres">
      <dgm:prSet presAssocID="{7C62E5C1-B602-4B3F-BEA2-59F802A254F7}" presName="vert1" presStyleCnt="0"/>
      <dgm:spPr/>
    </dgm:pt>
    <dgm:pt modelId="{1C12E12B-BCA6-44CF-A96C-B8C810F37C88}" type="pres">
      <dgm:prSet presAssocID="{5A31D674-45A0-4B93-B4F6-FBC476C49D84}" presName="thickLine" presStyleLbl="alignNode1" presStyleIdx="2" presStyleCnt="4"/>
      <dgm:spPr/>
    </dgm:pt>
    <dgm:pt modelId="{9E3B7DA1-E032-4330-AE95-821A404EFBF5}" type="pres">
      <dgm:prSet presAssocID="{5A31D674-45A0-4B93-B4F6-FBC476C49D84}" presName="horz1" presStyleCnt="0"/>
      <dgm:spPr/>
    </dgm:pt>
    <dgm:pt modelId="{BD2A6AA2-9B80-4486-A81A-A333368C087D}" type="pres">
      <dgm:prSet presAssocID="{5A31D674-45A0-4B93-B4F6-FBC476C49D84}" presName="tx1" presStyleLbl="revTx" presStyleIdx="2" presStyleCnt="4"/>
      <dgm:spPr/>
    </dgm:pt>
    <dgm:pt modelId="{92D0F011-7398-4C18-960C-B7EE7C9543F9}" type="pres">
      <dgm:prSet presAssocID="{5A31D674-45A0-4B93-B4F6-FBC476C49D84}" presName="vert1" presStyleCnt="0"/>
      <dgm:spPr/>
    </dgm:pt>
    <dgm:pt modelId="{2593007A-2C16-4B16-8578-B3AE67BDAFDE}" type="pres">
      <dgm:prSet presAssocID="{FCF9DC90-A89B-419D-8F53-9F177EE3899B}" presName="thickLine" presStyleLbl="alignNode1" presStyleIdx="3" presStyleCnt="4"/>
      <dgm:spPr/>
    </dgm:pt>
    <dgm:pt modelId="{074E2613-9400-4E67-BD51-082E8F2F0DD0}" type="pres">
      <dgm:prSet presAssocID="{FCF9DC90-A89B-419D-8F53-9F177EE3899B}" presName="horz1" presStyleCnt="0"/>
      <dgm:spPr/>
    </dgm:pt>
    <dgm:pt modelId="{456E1D33-2408-419A-B388-2F355EAFCBF3}" type="pres">
      <dgm:prSet presAssocID="{FCF9DC90-A89B-419D-8F53-9F177EE3899B}" presName="tx1" presStyleLbl="revTx" presStyleIdx="3" presStyleCnt="4"/>
      <dgm:spPr/>
    </dgm:pt>
    <dgm:pt modelId="{5C5F42B3-2EDF-4711-A852-6A8DBBA4E077}" type="pres">
      <dgm:prSet presAssocID="{FCF9DC90-A89B-419D-8F53-9F177EE3899B}" presName="vert1" presStyleCnt="0"/>
      <dgm:spPr/>
    </dgm:pt>
  </dgm:ptLst>
  <dgm:cxnLst>
    <dgm:cxn modelId="{D417F7CE-7031-49DF-BBA2-7E0440687B7B}" type="presOf" srcId="{7C62E5C1-B602-4B3F-BEA2-59F802A254F7}" destId="{C8F3B649-D3AC-4FE9-B765-92850A743702}" srcOrd="0" destOrd="0" presId="urn:microsoft.com/office/officeart/2008/layout/LinedList"/>
    <dgm:cxn modelId="{713C1E2B-EE87-4BDA-ADB7-C6CA7110E5FA}" srcId="{494C5CFF-08E0-4D93-B06E-94740BFC0557}" destId="{7C62E5C1-B602-4B3F-BEA2-59F802A254F7}" srcOrd="1" destOrd="0" parTransId="{61540082-F053-4149-BA2A-8843AA9DD3C5}" sibTransId="{6CE5412F-F483-4ECD-AA0B-320FF6BA5A0D}"/>
    <dgm:cxn modelId="{0CA0E0AF-CFDA-4585-9887-EE89065A88E5}" srcId="{494C5CFF-08E0-4D93-B06E-94740BFC0557}" destId="{FCF9DC90-A89B-419D-8F53-9F177EE3899B}" srcOrd="3" destOrd="0" parTransId="{7EF1A969-E450-4FA6-B9B0-A893AC1E3DC3}" sibTransId="{EEE15EB6-314E-499E-BC5D-F12A953E9867}"/>
    <dgm:cxn modelId="{DBE9D66B-78E3-48A0-B90F-3A5EC8F4DE66}" srcId="{494C5CFF-08E0-4D93-B06E-94740BFC0557}" destId="{B07B031A-918D-4885-B9B0-12EA4031CF72}" srcOrd="0" destOrd="0" parTransId="{9ACF87C4-4484-4918-AEAF-27C49CA47CC8}" sibTransId="{52686EA8-73F8-43F3-B9BA-6E430BF00217}"/>
    <dgm:cxn modelId="{7A959CCE-666C-43DB-9360-D9CBACDB39DB}" type="presOf" srcId="{5A31D674-45A0-4B93-B4F6-FBC476C49D84}" destId="{BD2A6AA2-9B80-4486-A81A-A333368C087D}" srcOrd="0" destOrd="0" presId="urn:microsoft.com/office/officeart/2008/layout/LinedList"/>
    <dgm:cxn modelId="{CEDDC9A7-73F4-45B1-B112-8761B91FF2D2}" srcId="{494C5CFF-08E0-4D93-B06E-94740BFC0557}" destId="{5A31D674-45A0-4B93-B4F6-FBC476C49D84}" srcOrd="2" destOrd="0" parTransId="{BF4137A0-14DC-4621-B715-99EFE9F051DA}" sibTransId="{DE8AF7F9-6A6E-416D-B10C-428BD7BA28D4}"/>
    <dgm:cxn modelId="{555FE843-CDBE-444F-BFD5-9FB349E9C29D}" type="presOf" srcId="{B07B031A-918D-4885-B9B0-12EA4031CF72}" destId="{AD2D167A-4D7C-466A-BDD7-2E3325495AA3}" srcOrd="0" destOrd="0" presId="urn:microsoft.com/office/officeart/2008/layout/LinedList"/>
    <dgm:cxn modelId="{0D688627-6827-40F1-B7C3-99C91877BCD1}" type="presOf" srcId="{494C5CFF-08E0-4D93-B06E-94740BFC0557}" destId="{56F2A12A-0E0C-42CE-8433-948B2475051E}" srcOrd="0" destOrd="0" presId="urn:microsoft.com/office/officeart/2008/layout/LinedList"/>
    <dgm:cxn modelId="{7B00A517-8C7F-401F-A93D-9337A7ADCD5E}" type="presOf" srcId="{FCF9DC90-A89B-419D-8F53-9F177EE3899B}" destId="{456E1D33-2408-419A-B388-2F355EAFCBF3}" srcOrd="0" destOrd="0" presId="urn:microsoft.com/office/officeart/2008/layout/LinedList"/>
    <dgm:cxn modelId="{7C4CC442-8DFA-4469-AE5A-CFC4EDC4DC56}" type="presParOf" srcId="{56F2A12A-0E0C-42CE-8433-948B2475051E}" destId="{A8AB4DC5-065B-4B78-85B4-C8EFB47FD024}" srcOrd="0" destOrd="0" presId="urn:microsoft.com/office/officeart/2008/layout/LinedList"/>
    <dgm:cxn modelId="{164D4B1D-0B52-4CBF-BDCB-59DFB0006A8B}" type="presParOf" srcId="{56F2A12A-0E0C-42CE-8433-948B2475051E}" destId="{A76DFF95-D582-45F0-A820-2D1757A4FB52}" srcOrd="1" destOrd="0" presId="urn:microsoft.com/office/officeart/2008/layout/LinedList"/>
    <dgm:cxn modelId="{C4873AEA-E90E-4868-8E4F-738A72E086D9}" type="presParOf" srcId="{A76DFF95-D582-45F0-A820-2D1757A4FB52}" destId="{AD2D167A-4D7C-466A-BDD7-2E3325495AA3}" srcOrd="0" destOrd="0" presId="urn:microsoft.com/office/officeart/2008/layout/LinedList"/>
    <dgm:cxn modelId="{355B8F0A-5FFA-4ABB-9862-E0621F6CEE9E}" type="presParOf" srcId="{A76DFF95-D582-45F0-A820-2D1757A4FB52}" destId="{4967BE38-282F-4536-9392-D3605FE5823F}" srcOrd="1" destOrd="0" presId="urn:microsoft.com/office/officeart/2008/layout/LinedList"/>
    <dgm:cxn modelId="{7699A4DA-B6F5-4001-B66E-71CD392E8A72}" type="presParOf" srcId="{56F2A12A-0E0C-42CE-8433-948B2475051E}" destId="{6EA483D6-E8D2-409A-AED8-7BB998B3880B}" srcOrd="2" destOrd="0" presId="urn:microsoft.com/office/officeart/2008/layout/LinedList"/>
    <dgm:cxn modelId="{2964CAE4-316B-4410-8CBC-633B5E5048E6}" type="presParOf" srcId="{56F2A12A-0E0C-42CE-8433-948B2475051E}" destId="{968C4D2A-1C04-4F49-9A25-4C2841AC5A2B}" srcOrd="3" destOrd="0" presId="urn:microsoft.com/office/officeart/2008/layout/LinedList"/>
    <dgm:cxn modelId="{38E6E3DC-DD13-49F5-8C95-8B475C8D5F72}" type="presParOf" srcId="{968C4D2A-1C04-4F49-9A25-4C2841AC5A2B}" destId="{C8F3B649-D3AC-4FE9-B765-92850A743702}" srcOrd="0" destOrd="0" presId="urn:microsoft.com/office/officeart/2008/layout/LinedList"/>
    <dgm:cxn modelId="{E6D7546B-4535-4650-82F1-3D5A348C89B6}" type="presParOf" srcId="{968C4D2A-1C04-4F49-9A25-4C2841AC5A2B}" destId="{BA8FF297-D9E9-4EF0-A993-00BA0145BDDA}" srcOrd="1" destOrd="0" presId="urn:microsoft.com/office/officeart/2008/layout/LinedList"/>
    <dgm:cxn modelId="{ECB66718-228F-4F79-9797-DB7F49432EEF}" type="presParOf" srcId="{56F2A12A-0E0C-42CE-8433-948B2475051E}" destId="{1C12E12B-BCA6-44CF-A96C-B8C810F37C88}" srcOrd="4" destOrd="0" presId="urn:microsoft.com/office/officeart/2008/layout/LinedList"/>
    <dgm:cxn modelId="{0A4D9B9A-024E-4512-A50D-4AB93A682E3A}" type="presParOf" srcId="{56F2A12A-0E0C-42CE-8433-948B2475051E}" destId="{9E3B7DA1-E032-4330-AE95-821A404EFBF5}" srcOrd="5" destOrd="0" presId="urn:microsoft.com/office/officeart/2008/layout/LinedList"/>
    <dgm:cxn modelId="{62F83A49-29E6-4A8B-AA78-AECDCFA2779C}" type="presParOf" srcId="{9E3B7DA1-E032-4330-AE95-821A404EFBF5}" destId="{BD2A6AA2-9B80-4486-A81A-A333368C087D}" srcOrd="0" destOrd="0" presId="urn:microsoft.com/office/officeart/2008/layout/LinedList"/>
    <dgm:cxn modelId="{EEFB8A93-3801-4C7F-9ADE-C626D299F118}" type="presParOf" srcId="{9E3B7DA1-E032-4330-AE95-821A404EFBF5}" destId="{92D0F011-7398-4C18-960C-B7EE7C9543F9}" srcOrd="1" destOrd="0" presId="urn:microsoft.com/office/officeart/2008/layout/LinedList"/>
    <dgm:cxn modelId="{9CFE3302-0AB8-4774-B0FE-EDF63E370ABA}" type="presParOf" srcId="{56F2A12A-0E0C-42CE-8433-948B2475051E}" destId="{2593007A-2C16-4B16-8578-B3AE67BDAFDE}" srcOrd="6" destOrd="0" presId="urn:microsoft.com/office/officeart/2008/layout/LinedList"/>
    <dgm:cxn modelId="{4BF8E6C4-DBA7-450A-A9F3-4923F67FFB32}" type="presParOf" srcId="{56F2A12A-0E0C-42CE-8433-948B2475051E}" destId="{074E2613-9400-4E67-BD51-082E8F2F0DD0}" srcOrd="7" destOrd="0" presId="urn:microsoft.com/office/officeart/2008/layout/LinedList"/>
    <dgm:cxn modelId="{795617C8-A558-49D6-A88A-53986BBBECDB}" type="presParOf" srcId="{074E2613-9400-4E67-BD51-082E8F2F0DD0}" destId="{456E1D33-2408-419A-B388-2F355EAFCBF3}" srcOrd="0" destOrd="0" presId="urn:microsoft.com/office/officeart/2008/layout/LinedList"/>
    <dgm:cxn modelId="{84EF9BE0-9B60-47A1-8944-D5F1D827E10F}" type="presParOf" srcId="{074E2613-9400-4E67-BD51-082E8F2F0DD0}" destId="{5C5F42B3-2EDF-4711-A852-6A8DBBA4E0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439EA-A2D6-4DCD-8C77-0E89B4F2C19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04CC8C3-67BF-4BF1-AC07-61AFFBF63758}">
      <dgm:prSet phldrT="[Texto]"/>
      <dgm:spPr/>
      <dgm:t>
        <a:bodyPr/>
        <a:lstStyle/>
        <a:p>
          <a:r>
            <a:rPr lang="es-CO" dirty="0"/>
            <a:t>Proyectos de Impacto Ambiental</a:t>
          </a:r>
        </a:p>
      </dgm:t>
    </dgm:pt>
    <dgm:pt modelId="{019E6DDC-8B08-4E25-866E-9010C0A62100}" type="parTrans" cxnId="{11C983AC-48C3-44B9-BE77-AC1EDF5994EF}">
      <dgm:prSet/>
      <dgm:spPr/>
      <dgm:t>
        <a:bodyPr/>
        <a:lstStyle/>
        <a:p>
          <a:endParaRPr lang="es-CO"/>
        </a:p>
      </dgm:t>
    </dgm:pt>
    <dgm:pt modelId="{BC7DB165-EEF8-4228-A8A1-7D64D4315BDC}" type="sibTrans" cxnId="{11C983AC-48C3-44B9-BE77-AC1EDF5994EF}">
      <dgm:prSet/>
      <dgm:spPr/>
      <dgm:t>
        <a:bodyPr/>
        <a:lstStyle/>
        <a:p>
          <a:endParaRPr lang="es-CO"/>
        </a:p>
      </dgm:t>
    </dgm:pt>
    <dgm:pt modelId="{03DB12D5-5CF3-4B9C-8BF0-29DF3A3F5373}">
      <dgm:prSet phldrT="[Texto]"/>
      <dgm:spPr/>
      <dgm:t>
        <a:bodyPr/>
        <a:lstStyle/>
        <a:p>
          <a:r>
            <a:rPr lang="es-CO" dirty="0"/>
            <a:t>Restricciones Ambientales</a:t>
          </a:r>
        </a:p>
      </dgm:t>
    </dgm:pt>
    <dgm:pt modelId="{DA29B091-6CE9-4E51-AC89-81CC14E7AAEA}" type="parTrans" cxnId="{2682F3B1-D0BA-4DBF-88EC-10E77E831BBC}">
      <dgm:prSet/>
      <dgm:spPr/>
      <dgm:t>
        <a:bodyPr/>
        <a:lstStyle/>
        <a:p>
          <a:endParaRPr lang="es-CO"/>
        </a:p>
      </dgm:t>
    </dgm:pt>
    <dgm:pt modelId="{B245740A-CB45-4996-A073-31F8EF5ED429}" type="sibTrans" cxnId="{2682F3B1-D0BA-4DBF-88EC-10E77E831BBC}">
      <dgm:prSet/>
      <dgm:spPr/>
      <dgm:t>
        <a:bodyPr/>
        <a:lstStyle/>
        <a:p>
          <a:endParaRPr lang="es-CO"/>
        </a:p>
      </dgm:t>
    </dgm:pt>
    <dgm:pt modelId="{5F2CBB8B-B037-4926-A76C-1AFE8AC9A707}">
      <dgm:prSet phldrT="[Texto]"/>
      <dgm:spPr/>
      <dgm:t>
        <a:bodyPr/>
        <a:lstStyle/>
        <a:p>
          <a:r>
            <a:rPr lang="es-CO" dirty="0"/>
            <a:t>Permisos y Licencias </a:t>
          </a:r>
        </a:p>
      </dgm:t>
    </dgm:pt>
    <dgm:pt modelId="{925057D7-E41E-47C5-ACB2-02B1659CAA8E}" type="parTrans" cxnId="{37759C5A-200B-4745-A246-9A4D94361D1B}">
      <dgm:prSet/>
      <dgm:spPr/>
      <dgm:t>
        <a:bodyPr/>
        <a:lstStyle/>
        <a:p>
          <a:endParaRPr lang="es-CO"/>
        </a:p>
      </dgm:t>
    </dgm:pt>
    <dgm:pt modelId="{60AA35A6-3DBE-4115-A58D-1F3D796A8731}" type="sibTrans" cxnId="{37759C5A-200B-4745-A246-9A4D94361D1B}">
      <dgm:prSet/>
      <dgm:spPr/>
      <dgm:t>
        <a:bodyPr/>
        <a:lstStyle/>
        <a:p>
          <a:endParaRPr lang="es-CO"/>
        </a:p>
      </dgm:t>
    </dgm:pt>
    <dgm:pt modelId="{E93EDBA2-C3EC-43F9-BA69-2EBC2D9508FE}">
      <dgm:prSet phldrT="[Texto]"/>
      <dgm:spPr/>
      <dgm:t>
        <a:bodyPr/>
        <a:lstStyle/>
        <a:p>
          <a:r>
            <a:rPr lang="es-CO" dirty="0"/>
            <a:t>Proyectos de Impacto Social</a:t>
          </a:r>
        </a:p>
      </dgm:t>
    </dgm:pt>
    <dgm:pt modelId="{EF621BE2-AE87-47DE-A585-E1B5600B37A6}" type="parTrans" cxnId="{B1DF4888-CA64-4470-BB23-A737946C9B5A}">
      <dgm:prSet/>
      <dgm:spPr/>
      <dgm:t>
        <a:bodyPr/>
        <a:lstStyle/>
        <a:p>
          <a:endParaRPr lang="es-CO"/>
        </a:p>
      </dgm:t>
    </dgm:pt>
    <dgm:pt modelId="{2E1A36F5-27B7-4195-AC80-9C32170EE0CC}" type="sibTrans" cxnId="{B1DF4888-CA64-4470-BB23-A737946C9B5A}">
      <dgm:prSet/>
      <dgm:spPr/>
      <dgm:t>
        <a:bodyPr/>
        <a:lstStyle/>
        <a:p>
          <a:endParaRPr lang="es-CO"/>
        </a:p>
      </dgm:t>
    </dgm:pt>
    <dgm:pt modelId="{2D853BA9-4C58-4A83-B05F-015E59C12362}">
      <dgm:prSet phldrT="[Texto]"/>
      <dgm:spPr/>
      <dgm:t>
        <a:bodyPr/>
        <a:lstStyle/>
        <a:p>
          <a:r>
            <a:rPr lang="es-CO" dirty="0"/>
            <a:t>Restricciones Sociales y Políticas</a:t>
          </a:r>
        </a:p>
      </dgm:t>
    </dgm:pt>
    <dgm:pt modelId="{52C19406-4A88-4833-BA1D-C18E05BDE864}" type="parTrans" cxnId="{773EF586-F500-4CDE-BD06-A2687B8A6157}">
      <dgm:prSet/>
      <dgm:spPr/>
      <dgm:t>
        <a:bodyPr/>
        <a:lstStyle/>
        <a:p>
          <a:endParaRPr lang="es-CO"/>
        </a:p>
      </dgm:t>
    </dgm:pt>
    <dgm:pt modelId="{EEAC80D0-68C2-44E7-AC50-0B182522475C}" type="sibTrans" cxnId="{773EF586-F500-4CDE-BD06-A2687B8A6157}">
      <dgm:prSet/>
      <dgm:spPr/>
      <dgm:t>
        <a:bodyPr/>
        <a:lstStyle/>
        <a:p>
          <a:endParaRPr lang="es-CO"/>
        </a:p>
      </dgm:t>
    </dgm:pt>
    <dgm:pt modelId="{3DB312EF-8B94-4359-A540-89D47CED6DD8}">
      <dgm:prSet phldrT="[Texto]"/>
      <dgm:spPr/>
      <dgm:t>
        <a:bodyPr/>
        <a:lstStyle/>
        <a:p>
          <a:r>
            <a:rPr lang="es-CO" dirty="0"/>
            <a:t>Restricciones Gubernamentales</a:t>
          </a:r>
        </a:p>
      </dgm:t>
    </dgm:pt>
    <dgm:pt modelId="{CBF2EA0D-B3C2-4D5E-A4A0-E8C2ED172C11}" type="parTrans" cxnId="{12F779A1-3726-414C-B7C6-08768975A476}">
      <dgm:prSet/>
      <dgm:spPr/>
      <dgm:t>
        <a:bodyPr/>
        <a:lstStyle/>
        <a:p>
          <a:endParaRPr lang="es-CO"/>
        </a:p>
      </dgm:t>
    </dgm:pt>
    <dgm:pt modelId="{A2B1DBA4-5625-4DD0-B3CE-6550BEF0D0FE}" type="sibTrans" cxnId="{12F779A1-3726-414C-B7C6-08768975A476}">
      <dgm:prSet/>
      <dgm:spPr/>
      <dgm:t>
        <a:bodyPr/>
        <a:lstStyle/>
        <a:p>
          <a:endParaRPr lang="es-CO"/>
        </a:p>
      </dgm:t>
    </dgm:pt>
    <dgm:pt modelId="{A6676D4C-0065-4DA1-9EF6-28925167AF87}">
      <dgm:prSet phldrT="[Texto]"/>
      <dgm:spPr/>
      <dgm:t>
        <a:bodyPr/>
        <a:lstStyle/>
        <a:p>
          <a:r>
            <a:rPr lang="es-CO" dirty="0"/>
            <a:t>Permisos de paso y uso de tierra (servidumbres)</a:t>
          </a:r>
        </a:p>
      </dgm:t>
    </dgm:pt>
    <dgm:pt modelId="{7445A369-415C-43C4-93D6-F635C1DD012A}" type="parTrans" cxnId="{3BDD6E19-087B-4590-994A-2DFC74001B8F}">
      <dgm:prSet/>
      <dgm:spPr/>
      <dgm:t>
        <a:bodyPr/>
        <a:lstStyle/>
        <a:p>
          <a:endParaRPr lang="es-CO"/>
        </a:p>
      </dgm:t>
    </dgm:pt>
    <dgm:pt modelId="{FFBB85CA-E90F-4A24-98C6-EF35D8E6C95E}" type="sibTrans" cxnId="{3BDD6E19-087B-4590-994A-2DFC74001B8F}">
      <dgm:prSet/>
      <dgm:spPr/>
      <dgm:t>
        <a:bodyPr/>
        <a:lstStyle/>
        <a:p>
          <a:endParaRPr lang="es-CO"/>
        </a:p>
      </dgm:t>
    </dgm:pt>
    <dgm:pt modelId="{5A31248D-BF3D-488A-93A3-921DE8D34196}">
      <dgm:prSet phldrT="[Texto]"/>
      <dgm:spPr/>
      <dgm:t>
        <a:bodyPr/>
        <a:lstStyle/>
        <a:p>
          <a:r>
            <a:rPr lang="es-CO" dirty="0"/>
            <a:t>Compensación de la Biodiversidad</a:t>
          </a:r>
        </a:p>
      </dgm:t>
    </dgm:pt>
    <dgm:pt modelId="{23D4CB2E-8715-455B-9A66-1387F4984E02}" type="parTrans" cxnId="{D53A081A-8B50-4DE3-8B82-841F3D332C58}">
      <dgm:prSet/>
      <dgm:spPr/>
      <dgm:t>
        <a:bodyPr/>
        <a:lstStyle/>
        <a:p>
          <a:endParaRPr lang="es-CO"/>
        </a:p>
      </dgm:t>
    </dgm:pt>
    <dgm:pt modelId="{C841A140-D5F9-4133-846D-6404094EBA7A}" type="sibTrans" cxnId="{D53A081A-8B50-4DE3-8B82-841F3D332C58}">
      <dgm:prSet/>
      <dgm:spPr/>
      <dgm:t>
        <a:bodyPr/>
        <a:lstStyle/>
        <a:p>
          <a:endParaRPr lang="es-CO"/>
        </a:p>
      </dgm:t>
    </dgm:pt>
    <dgm:pt modelId="{AEF87A4C-6E62-4C17-ABD3-4BF448D55580}">
      <dgm:prSet phldrT="[Texto]"/>
      <dgm:spPr/>
      <dgm:t>
        <a:bodyPr/>
        <a:lstStyle/>
        <a:p>
          <a:r>
            <a:rPr lang="es-CO" dirty="0"/>
            <a:t>Proyectos de Impacto Cultural</a:t>
          </a:r>
        </a:p>
      </dgm:t>
    </dgm:pt>
    <dgm:pt modelId="{CD5DB3E6-7D3E-4023-998A-EC376E29173F}" type="parTrans" cxnId="{202E1817-43C4-436D-AF9C-48230B554289}">
      <dgm:prSet/>
      <dgm:spPr/>
      <dgm:t>
        <a:bodyPr/>
        <a:lstStyle/>
        <a:p>
          <a:endParaRPr lang="es-CO"/>
        </a:p>
      </dgm:t>
    </dgm:pt>
    <dgm:pt modelId="{C271EB80-CB22-400B-AA8D-DFD24A49DD49}" type="sibTrans" cxnId="{202E1817-43C4-436D-AF9C-48230B554289}">
      <dgm:prSet/>
      <dgm:spPr/>
      <dgm:t>
        <a:bodyPr/>
        <a:lstStyle/>
        <a:p>
          <a:endParaRPr lang="es-CO"/>
        </a:p>
      </dgm:t>
    </dgm:pt>
    <dgm:pt modelId="{FED98AFD-ABF6-40F1-8907-DD042E6B5608}">
      <dgm:prSet phldrT="[Texto]"/>
      <dgm:spPr/>
      <dgm:t>
        <a:bodyPr/>
        <a:lstStyle/>
        <a:p>
          <a:r>
            <a:rPr lang="es-CO" dirty="0"/>
            <a:t>Ubicación Geográfica de los Proyectos en zonas de diferentes culturas (Indígenas, Rurales, Urbanas, </a:t>
          </a:r>
          <a:r>
            <a:rPr lang="es-CO" dirty="0" err="1"/>
            <a:t>etc</a:t>
          </a:r>
          <a:r>
            <a:rPr lang="es-CO" dirty="0"/>
            <a:t>)</a:t>
          </a:r>
        </a:p>
      </dgm:t>
    </dgm:pt>
    <dgm:pt modelId="{A764A7AD-656D-4271-87AB-E42103437074}" type="parTrans" cxnId="{6B976F21-0F6B-474B-B55B-DD5BE6C1AAE5}">
      <dgm:prSet/>
      <dgm:spPr/>
      <dgm:t>
        <a:bodyPr/>
        <a:lstStyle/>
        <a:p>
          <a:endParaRPr lang="es-CO"/>
        </a:p>
      </dgm:t>
    </dgm:pt>
    <dgm:pt modelId="{3A4410F7-5498-4799-BF2F-C041DBF4178F}" type="sibTrans" cxnId="{6B976F21-0F6B-474B-B55B-DD5BE6C1AAE5}">
      <dgm:prSet/>
      <dgm:spPr/>
      <dgm:t>
        <a:bodyPr/>
        <a:lstStyle/>
        <a:p>
          <a:endParaRPr lang="es-CO"/>
        </a:p>
      </dgm:t>
    </dgm:pt>
    <dgm:pt modelId="{18B4A291-7AA2-4A27-8AE6-4165C40F5EB2}">
      <dgm:prSet phldrT="[Texto]"/>
      <dgm:spPr/>
      <dgm:t>
        <a:bodyPr/>
        <a:lstStyle/>
        <a:p>
          <a:endParaRPr lang="es-CO" dirty="0"/>
        </a:p>
      </dgm:t>
    </dgm:pt>
    <dgm:pt modelId="{ABC39921-CB12-4A60-BB96-01E628C20664}" type="parTrans" cxnId="{67BD5CE0-07D7-4793-BD8A-3E71E962719A}">
      <dgm:prSet/>
      <dgm:spPr/>
      <dgm:t>
        <a:bodyPr/>
        <a:lstStyle/>
        <a:p>
          <a:endParaRPr lang="es-CO"/>
        </a:p>
      </dgm:t>
    </dgm:pt>
    <dgm:pt modelId="{9A336635-7D7C-463D-8EFD-F08DF14542D5}" type="sibTrans" cxnId="{67BD5CE0-07D7-4793-BD8A-3E71E962719A}">
      <dgm:prSet/>
      <dgm:spPr/>
      <dgm:t>
        <a:bodyPr/>
        <a:lstStyle/>
        <a:p>
          <a:endParaRPr lang="es-CO"/>
        </a:p>
      </dgm:t>
    </dgm:pt>
    <dgm:pt modelId="{BB2F381D-C35F-4C1B-A0CB-9D7FC40E0D7B}">
      <dgm:prSet phldrT="[Texto]"/>
      <dgm:spPr/>
      <dgm:t>
        <a:bodyPr/>
        <a:lstStyle/>
        <a:p>
          <a:r>
            <a:rPr lang="es-CO" dirty="0"/>
            <a:t>Hallazgos Arqueológicos en las zonas de excavación</a:t>
          </a:r>
        </a:p>
      </dgm:t>
    </dgm:pt>
    <dgm:pt modelId="{0CF56566-F3BD-4904-95F1-680BAEFC92C1}" type="parTrans" cxnId="{F0AC12A9-343D-4448-B936-2F2CBFDCCC05}">
      <dgm:prSet/>
      <dgm:spPr/>
      <dgm:t>
        <a:bodyPr/>
        <a:lstStyle/>
        <a:p>
          <a:endParaRPr lang="es-CO"/>
        </a:p>
      </dgm:t>
    </dgm:pt>
    <dgm:pt modelId="{40E70CC5-5A84-420D-ADB6-CF5779C25293}" type="sibTrans" cxnId="{F0AC12A9-343D-4448-B936-2F2CBFDCCC05}">
      <dgm:prSet/>
      <dgm:spPr/>
      <dgm:t>
        <a:bodyPr/>
        <a:lstStyle/>
        <a:p>
          <a:endParaRPr lang="es-CO"/>
        </a:p>
      </dgm:t>
    </dgm:pt>
    <dgm:pt modelId="{B9A70420-7FB3-4C5C-9316-EF7C4B243F32}">
      <dgm:prSet phldrT="[Texto]"/>
      <dgm:spPr/>
      <dgm:t>
        <a:bodyPr/>
        <a:lstStyle/>
        <a:p>
          <a:r>
            <a:rPr lang="es-CO" dirty="0"/>
            <a:t>Reasentamientos forzosos</a:t>
          </a:r>
        </a:p>
      </dgm:t>
    </dgm:pt>
    <dgm:pt modelId="{9869EF84-0153-4F8B-8695-B9E3BA4D48DE}" type="parTrans" cxnId="{7FC513E6-ADDA-4955-9B6C-F1D80C93BBFC}">
      <dgm:prSet/>
      <dgm:spPr/>
      <dgm:t>
        <a:bodyPr/>
        <a:lstStyle/>
        <a:p>
          <a:endParaRPr lang="es-CO"/>
        </a:p>
      </dgm:t>
    </dgm:pt>
    <dgm:pt modelId="{171252D5-7623-4445-86B7-83C5CA6B2BF4}" type="sibTrans" cxnId="{7FC513E6-ADDA-4955-9B6C-F1D80C93BBFC}">
      <dgm:prSet/>
      <dgm:spPr/>
      <dgm:t>
        <a:bodyPr/>
        <a:lstStyle/>
        <a:p>
          <a:endParaRPr lang="es-CO"/>
        </a:p>
      </dgm:t>
    </dgm:pt>
    <dgm:pt modelId="{DEC76F00-5ECC-4FA8-A481-34EF6CD449D2}" type="pres">
      <dgm:prSet presAssocID="{71A439EA-A2D6-4DCD-8C77-0E89B4F2C19A}" presName="Name0" presStyleCnt="0">
        <dgm:presLayoutVars>
          <dgm:dir/>
          <dgm:animLvl val="lvl"/>
          <dgm:resizeHandles/>
        </dgm:presLayoutVars>
      </dgm:prSet>
      <dgm:spPr/>
    </dgm:pt>
    <dgm:pt modelId="{83EF787C-B51C-4955-A5B9-AC28E851E6DF}" type="pres">
      <dgm:prSet presAssocID="{904CC8C3-67BF-4BF1-AC07-61AFFBF63758}" presName="linNode" presStyleCnt="0"/>
      <dgm:spPr/>
    </dgm:pt>
    <dgm:pt modelId="{6AFDC809-E8F7-4099-9A9E-6CD7BF7B2A8C}" type="pres">
      <dgm:prSet presAssocID="{904CC8C3-67BF-4BF1-AC07-61AFFBF63758}" presName="parentShp" presStyleLbl="node1" presStyleIdx="0" presStyleCnt="3">
        <dgm:presLayoutVars>
          <dgm:bulletEnabled val="1"/>
        </dgm:presLayoutVars>
      </dgm:prSet>
      <dgm:spPr/>
    </dgm:pt>
    <dgm:pt modelId="{68D904DC-4036-4BDD-9AA5-64DA9E5DA178}" type="pres">
      <dgm:prSet presAssocID="{904CC8C3-67BF-4BF1-AC07-61AFFBF63758}" presName="childShp" presStyleLbl="bgAccFollowNode1" presStyleIdx="0" presStyleCnt="3">
        <dgm:presLayoutVars>
          <dgm:bulletEnabled val="1"/>
        </dgm:presLayoutVars>
      </dgm:prSet>
      <dgm:spPr/>
    </dgm:pt>
    <dgm:pt modelId="{2D5B41EE-C71D-472A-84FB-014511EFB19B}" type="pres">
      <dgm:prSet presAssocID="{BC7DB165-EEF8-4228-A8A1-7D64D4315BDC}" presName="spacing" presStyleCnt="0"/>
      <dgm:spPr/>
    </dgm:pt>
    <dgm:pt modelId="{8AA92204-FBFE-44D4-9379-9907E8F909EC}" type="pres">
      <dgm:prSet presAssocID="{E93EDBA2-C3EC-43F9-BA69-2EBC2D9508FE}" presName="linNode" presStyleCnt="0"/>
      <dgm:spPr/>
    </dgm:pt>
    <dgm:pt modelId="{16376C6E-3E13-45B3-8B76-AAD11944B931}" type="pres">
      <dgm:prSet presAssocID="{E93EDBA2-C3EC-43F9-BA69-2EBC2D9508FE}" presName="parentShp" presStyleLbl="node1" presStyleIdx="1" presStyleCnt="3">
        <dgm:presLayoutVars>
          <dgm:bulletEnabled val="1"/>
        </dgm:presLayoutVars>
      </dgm:prSet>
      <dgm:spPr/>
    </dgm:pt>
    <dgm:pt modelId="{C32F92CE-36C3-4E23-A7DE-1C4CAC1855E5}" type="pres">
      <dgm:prSet presAssocID="{E93EDBA2-C3EC-43F9-BA69-2EBC2D9508FE}" presName="childShp" presStyleLbl="bgAccFollowNode1" presStyleIdx="1" presStyleCnt="3">
        <dgm:presLayoutVars>
          <dgm:bulletEnabled val="1"/>
        </dgm:presLayoutVars>
      </dgm:prSet>
      <dgm:spPr/>
    </dgm:pt>
    <dgm:pt modelId="{B88ED94C-BCE4-4685-B326-6B47F0CAEB95}" type="pres">
      <dgm:prSet presAssocID="{2E1A36F5-27B7-4195-AC80-9C32170EE0CC}" presName="spacing" presStyleCnt="0"/>
      <dgm:spPr/>
    </dgm:pt>
    <dgm:pt modelId="{33D7B982-432A-44B3-8AEE-86B86D0FF6BE}" type="pres">
      <dgm:prSet presAssocID="{AEF87A4C-6E62-4C17-ABD3-4BF448D55580}" presName="linNode" presStyleCnt="0"/>
      <dgm:spPr/>
    </dgm:pt>
    <dgm:pt modelId="{72D5DB95-CEC6-4147-9341-D762726B6DB0}" type="pres">
      <dgm:prSet presAssocID="{AEF87A4C-6E62-4C17-ABD3-4BF448D55580}" presName="parentShp" presStyleLbl="node1" presStyleIdx="2" presStyleCnt="3">
        <dgm:presLayoutVars>
          <dgm:bulletEnabled val="1"/>
        </dgm:presLayoutVars>
      </dgm:prSet>
      <dgm:spPr/>
    </dgm:pt>
    <dgm:pt modelId="{8251DDDA-F51A-45DB-9C27-44A19C5B7D0E}" type="pres">
      <dgm:prSet presAssocID="{AEF87A4C-6E62-4C17-ABD3-4BF448D55580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53A081A-8B50-4DE3-8B82-841F3D332C58}" srcId="{904CC8C3-67BF-4BF1-AC07-61AFFBF63758}" destId="{5A31248D-BF3D-488A-93A3-921DE8D34196}" srcOrd="2" destOrd="0" parTransId="{23D4CB2E-8715-455B-9A66-1387F4984E02}" sibTransId="{C841A140-D5F9-4133-846D-6404094EBA7A}"/>
    <dgm:cxn modelId="{91A527EA-835F-4BF4-960F-61549555ED84}" type="presOf" srcId="{E93EDBA2-C3EC-43F9-BA69-2EBC2D9508FE}" destId="{16376C6E-3E13-45B3-8B76-AAD11944B931}" srcOrd="0" destOrd="0" presId="urn:microsoft.com/office/officeart/2005/8/layout/vList6"/>
    <dgm:cxn modelId="{3BDD6E19-087B-4590-994A-2DFC74001B8F}" srcId="{E93EDBA2-C3EC-43F9-BA69-2EBC2D9508FE}" destId="{A6676D4C-0065-4DA1-9EF6-28925167AF87}" srcOrd="2" destOrd="0" parTransId="{7445A369-415C-43C4-93D6-F635C1DD012A}" sibTransId="{FFBB85CA-E90F-4A24-98C6-EF35D8E6C95E}"/>
    <dgm:cxn modelId="{E50E0CD5-A2D5-412A-8C0C-9F2472A6B5F8}" type="presOf" srcId="{904CC8C3-67BF-4BF1-AC07-61AFFBF63758}" destId="{6AFDC809-E8F7-4099-9A9E-6CD7BF7B2A8C}" srcOrd="0" destOrd="0" presId="urn:microsoft.com/office/officeart/2005/8/layout/vList6"/>
    <dgm:cxn modelId="{55167ECB-2FB9-4F2E-A94E-39F747FE3723}" type="presOf" srcId="{18B4A291-7AA2-4A27-8AE6-4165C40F5EB2}" destId="{8251DDDA-F51A-45DB-9C27-44A19C5B7D0E}" srcOrd="0" destOrd="2" presId="urn:microsoft.com/office/officeart/2005/8/layout/vList6"/>
    <dgm:cxn modelId="{7FC513E6-ADDA-4955-9B6C-F1D80C93BBFC}" srcId="{E93EDBA2-C3EC-43F9-BA69-2EBC2D9508FE}" destId="{B9A70420-7FB3-4C5C-9316-EF7C4B243F32}" srcOrd="3" destOrd="0" parTransId="{9869EF84-0153-4F8B-8695-B9E3BA4D48DE}" sibTransId="{171252D5-7623-4445-86B7-83C5CA6B2BF4}"/>
    <dgm:cxn modelId="{518F1D39-3A4D-4CB4-B39B-1A515703DCD4}" type="presOf" srcId="{71A439EA-A2D6-4DCD-8C77-0E89B4F2C19A}" destId="{DEC76F00-5ECC-4FA8-A481-34EF6CD449D2}" srcOrd="0" destOrd="0" presId="urn:microsoft.com/office/officeart/2005/8/layout/vList6"/>
    <dgm:cxn modelId="{974CC94A-EA3D-46A7-B7CD-51D57F1D4279}" type="presOf" srcId="{BB2F381D-C35F-4C1B-A0CB-9D7FC40E0D7B}" destId="{8251DDDA-F51A-45DB-9C27-44A19C5B7D0E}" srcOrd="0" destOrd="1" presId="urn:microsoft.com/office/officeart/2005/8/layout/vList6"/>
    <dgm:cxn modelId="{773EF586-F500-4CDE-BD06-A2687B8A6157}" srcId="{E93EDBA2-C3EC-43F9-BA69-2EBC2D9508FE}" destId="{2D853BA9-4C58-4A83-B05F-015E59C12362}" srcOrd="0" destOrd="0" parTransId="{52C19406-4A88-4833-BA1D-C18E05BDE864}" sibTransId="{EEAC80D0-68C2-44E7-AC50-0B182522475C}"/>
    <dgm:cxn modelId="{67BD5CE0-07D7-4793-BD8A-3E71E962719A}" srcId="{AEF87A4C-6E62-4C17-ABD3-4BF448D55580}" destId="{18B4A291-7AA2-4A27-8AE6-4165C40F5EB2}" srcOrd="2" destOrd="0" parTransId="{ABC39921-CB12-4A60-BB96-01E628C20664}" sibTransId="{9A336635-7D7C-463D-8EFD-F08DF14542D5}"/>
    <dgm:cxn modelId="{FA6BE8CD-1AFB-4378-BB68-4340FE57023A}" type="presOf" srcId="{3DB312EF-8B94-4359-A540-89D47CED6DD8}" destId="{C32F92CE-36C3-4E23-A7DE-1C4CAC1855E5}" srcOrd="0" destOrd="1" presId="urn:microsoft.com/office/officeart/2005/8/layout/vList6"/>
    <dgm:cxn modelId="{11C983AC-48C3-44B9-BE77-AC1EDF5994EF}" srcId="{71A439EA-A2D6-4DCD-8C77-0E89B4F2C19A}" destId="{904CC8C3-67BF-4BF1-AC07-61AFFBF63758}" srcOrd="0" destOrd="0" parTransId="{019E6DDC-8B08-4E25-866E-9010C0A62100}" sibTransId="{BC7DB165-EEF8-4228-A8A1-7D64D4315BDC}"/>
    <dgm:cxn modelId="{602B1537-23CC-404A-B708-EB565FF01A7E}" type="presOf" srcId="{03DB12D5-5CF3-4B9C-8BF0-29DF3A3F5373}" destId="{68D904DC-4036-4BDD-9AA5-64DA9E5DA178}" srcOrd="0" destOrd="0" presId="urn:microsoft.com/office/officeart/2005/8/layout/vList6"/>
    <dgm:cxn modelId="{F0AC12A9-343D-4448-B936-2F2CBFDCCC05}" srcId="{AEF87A4C-6E62-4C17-ABD3-4BF448D55580}" destId="{BB2F381D-C35F-4C1B-A0CB-9D7FC40E0D7B}" srcOrd="1" destOrd="0" parTransId="{0CF56566-F3BD-4904-95F1-680BAEFC92C1}" sibTransId="{40E70CC5-5A84-420D-ADB6-CF5779C25293}"/>
    <dgm:cxn modelId="{37759C5A-200B-4745-A246-9A4D94361D1B}" srcId="{904CC8C3-67BF-4BF1-AC07-61AFFBF63758}" destId="{5F2CBB8B-B037-4926-A76C-1AFE8AC9A707}" srcOrd="1" destOrd="0" parTransId="{925057D7-E41E-47C5-ACB2-02B1659CAA8E}" sibTransId="{60AA35A6-3DBE-4115-A58D-1F3D796A8731}"/>
    <dgm:cxn modelId="{34B00227-1A03-4D09-9A60-6D9A8A1FD2B9}" type="presOf" srcId="{B9A70420-7FB3-4C5C-9316-EF7C4B243F32}" destId="{C32F92CE-36C3-4E23-A7DE-1C4CAC1855E5}" srcOrd="0" destOrd="3" presId="urn:microsoft.com/office/officeart/2005/8/layout/vList6"/>
    <dgm:cxn modelId="{21EFEF43-1CA3-4482-AB3E-C2CE2E19C5C0}" type="presOf" srcId="{5F2CBB8B-B037-4926-A76C-1AFE8AC9A707}" destId="{68D904DC-4036-4BDD-9AA5-64DA9E5DA178}" srcOrd="0" destOrd="1" presId="urn:microsoft.com/office/officeart/2005/8/layout/vList6"/>
    <dgm:cxn modelId="{676F4010-38D9-4ED5-A27A-869777175CF8}" type="presOf" srcId="{FED98AFD-ABF6-40F1-8907-DD042E6B5608}" destId="{8251DDDA-F51A-45DB-9C27-44A19C5B7D0E}" srcOrd="0" destOrd="0" presId="urn:microsoft.com/office/officeart/2005/8/layout/vList6"/>
    <dgm:cxn modelId="{B1DF4888-CA64-4470-BB23-A737946C9B5A}" srcId="{71A439EA-A2D6-4DCD-8C77-0E89B4F2C19A}" destId="{E93EDBA2-C3EC-43F9-BA69-2EBC2D9508FE}" srcOrd="1" destOrd="0" parTransId="{EF621BE2-AE87-47DE-A585-E1B5600B37A6}" sibTransId="{2E1A36F5-27B7-4195-AC80-9C32170EE0CC}"/>
    <dgm:cxn modelId="{5EBFE705-71D1-45BF-8EFD-96A61CFCBF43}" type="presOf" srcId="{AEF87A4C-6E62-4C17-ABD3-4BF448D55580}" destId="{72D5DB95-CEC6-4147-9341-D762726B6DB0}" srcOrd="0" destOrd="0" presId="urn:microsoft.com/office/officeart/2005/8/layout/vList6"/>
    <dgm:cxn modelId="{803FB050-6938-4F46-9F63-858644432095}" type="presOf" srcId="{5A31248D-BF3D-488A-93A3-921DE8D34196}" destId="{68D904DC-4036-4BDD-9AA5-64DA9E5DA178}" srcOrd="0" destOrd="2" presId="urn:microsoft.com/office/officeart/2005/8/layout/vList6"/>
    <dgm:cxn modelId="{12F779A1-3726-414C-B7C6-08768975A476}" srcId="{E93EDBA2-C3EC-43F9-BA69-2EBC2D9508FE}" destId="{3DB312EF-8B94-4359-A540-89D47CED6DD8}" srcOrd="1" destOrd="0" parTransId="{CBF2EA0D-B3C2-4D5E-A4A0-E8C2ED172C11}" sibTransId="{A2B1DBA4-5625-4DD0-B3CE-6550BEF0D0FE}"/>
    <dgm:cxn modelId="{6B976F21-0F6B-474B-B55B-DD5BE6C1AAE5}" srcId="{AEF87A4C-6E62-4C17-ABD3-4BF448D55580}" destId="{FED98AFD-ABF6-40F1-8907-DD042E6B5608}" srcOrd="0" destOrd="0" parTransId="{A764A7AD-656D-4271-87AB-E42103437074}" sibTransId="{3A4410F7-5498-4799-BF2F-C041DBF4178F}"/>
    <dgm:cxn modelId="{202E1817-43C4-436D-AF9C-48230B554289}" srcId="{71A439EA-A2D6-4DCD-8C77-0E89B4F2C19A}" destId="{AEF87A4C-6E62-4C17-ABD3-4BF448D55580}" srcOrd="2" destOrd="0" parTransId="{CD5DB3E6-7D3E-4023-998A-EC376E29173F}" sibTransId="{C271EB80-CB22-400B-AA8D-DFD24A49DD49}"/>
    <dgm:cxn modelId="{2682F3B1-D0BA-4DBF-88EC-10E77E831BBC}" srcId="{904CC8C3-67BF-4BF1-AC07-61AFFBF63758}" destId="{03DB12D5-5CF3-4B9C-8BF0-29DF3A3F5373}" srcOrd="0" destOrd="0" parTransId="{DA29B091-6CE9-4E51-AC89-81CC14E7AAEA}" sibTransId="{B245740A-CB45-4996-A073-31F8EF5ED429}"/>
    <dgm:cxn modelId="{FA0952E7-3F0F-4707-AE6A-C879EE740EF1}" type="presOf" srcId="{A6676D4C-0065-4DA1-9EF6-28925167AF87}" destId="{C32F92CE-36C3-4E23-A7DE-1C4CAC1855E5}" srcOrd="0" destOrd="2" presId="urn:microsoft.com/office/officeart/2005/8/layout/vList6"/>
    <dgm:cxn modelId="{C477583C-096A-4CF3-BE5E-DCB57A0390CD}" type="presOf" srcId="{2D853BA9-4C58-4A83-B05F-015E59C12362}" destId="{C32F92CE-36C3-4E23-A7DE-1C4CAC1855E5}" srcOrd="0" destOrd="0" presId="urn:microsoft.com/office/officeart/2005/8/layout/vList6"/>
    <dgm:cxn modelId="{FC3F797B-C3F6-4103-937C-DA35EE792EC9}" type="presParOf" srcId="{DEC76F00-5ECC-4FA8-A481-34EF6CD449D2}" destId="{83EF787C-B51C-4955-A5B9-AC28E851E6DF}" srcOrd="0" destOrd="0" presId="urn:microsoft.com/office/officeart/2005/8/layout/vList6"/>
    <dgm:cxn modelId="{30542E24-CF72-422F-99CA-9762F2B4C81E}" type="presParOf" srcId="{83EF787C-B51C-4955-A5B9-AC28E851E6DF}" destId="{6AFDC809-E8F7-4099-9A9E-6CD7BF7B2A8C}" srcOrd="0" destOrd="0" presId="urn:microsoft.com/office/officeart/2005/8/layout/vList6"/>
    <dgm:cxn modelId="{D51A6789-3669-4910-AB48-EAD4612812C2}" type="presParOf" srcId="{83EF787C-B51C-4955-A5B9-AC28E851E6DF}" destId="{68D904DC-4036-4BDD-9AA5-64DA9E5DA178}" srcOrd="1" destOrd="0" presId="urn:microsoft.com/office/officeart/2005/8/layout/vList6"/>
    <dgm:cxn modelId="{28AE81C6-98F9-4A3D-A0FD-DA49D7566519}" type="presParOf" srcId="{DEC76F00-5ECC-4FA8-A481-34EF6CD449D2}" destId="{2D5B41EE-C71D-472A-84FB-014511EFB19B}" srcOrd="1" destOrd="0" presId="urn:microsoft.com/office/officeart/2005/8/layout/vList6"/>
    <dgm:cxn modelId="{8B7D537B-76FA-4887-8D98-4AE7D1FB6E03}" type="presParOf" srcId="{DEC76F00-5ECC-4FA8-A481-34EF6CD449D2}" destId="{8AA92204-FBFE-44D4-9379-9907E8F909EC}" srcOrd="2" destOrd="0" presId="urn:microsoft.com/office/officeart/2005/8/layout/vList6"/>
    <dgm:cxn modelId="{6D434923-2E64-4596-A243-CA3FA501B40A}" type="presParOf" srcId="{8AA92204-FBFE-44D4-9379-9907E8F909EC}" destId="{16376C6E-3E13-45B3-8B76-AAD11944B931}" srcOrd="0" destOrd="0" presId="urn:microsoft.com/office/officeart/2005/8/layout/vList6"/>
    <dgm:cxn modelId="{74F0EDBA-8844-4D5D-9F3D-3FB6DEF587BF}" type="presParOf" srcId="{8AA92204-FBFE-44D4-9379-9907E8F909EC}" destId="{C32F92CE-36C3-4E23-A7DE-1C4CAC1855E5}" srcOrd="1" destOrd="0" presId="urn:microsoft.com/office/officeart/2005/8/layout/vList6"/>
    <dgm:cxn modelId="{72CAD9C4-EEAD-45E7-B01E-A1B74EE542F2}" type="presParOf" srcId="{DEC76F00-5ECC-4FA8-A481-34EF6CD449D2}" destId="{B88ED94C-BCE4-4685-B326-6B47F0CAEB95}" srcOrd="3" destOrd="0" presId="urn:microsoft.com/office/officeart/2005/8/layout/vList6"/>
    <dgm:cxn modelId="{D456690F-9CBD-4504-950D-9FFE028C04FB}" type="presParOf" srcId="{DEC76F00-5ECC-4FA8-A481-34EF6CD449D2}" destId="{33D7B982-432A-44B3-8AEE-86B86D0FF6BE}" srcOrd="4" destOrd="0" presId="urn:microsoft.com/office/officeart/2005/8/layout/vList6"/>
    <dgm:cxn modelId="{6758B254-262B-457E-A30A-7D21C96D9DE2}" type="presParOf" srcId="{33D7B982-432A-44B3-8AEE-86B86D0FF6BE}" destId="{72D5DB95-CEC6-4147-9341-D762726B6DB0}" srcOrd="0" destOrd="0" presId="urn:microsoft.com/office/officeart/2005/8/layout/vList6"/>
    <dgm:cxn modelId="{293A319D-5111-4790-BB36-47ED4E5A79B4}" type="presParOf" srcId="{33D7B982-432A-44B3-8AEE-86B86D0FF6BE}" destId="{8251DDDA-F51A-45DB-9C27-44A19C5B7D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C1D77-9226-4DFA-944F-A3AA32C50626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C3AA299-050C-4E65-84FA-62E63B7F7D17}">
      <dgm:prSet phldrT="[Texto]" custT="1"/>
      <dgm:spPr/>
      <dgm:t>
        <a:bodyPr/>
        <a:lstStyle/>
        <a:p>
          <a:r>
            <a:rPr lang="es-CO" sz="1100" dirty="0"/>
            <a:t>PROYECTO</a:t>
          </a:r>
        </a:p>
      </dgm:t>
    </dgm:pt>
    <dgm:pt modelId="{5363E3C2-F5CE-4A46-ACEF-1D3E66B63DF2}" type="parTrans" cxnId="{4EB3823A-1309-4012-8757-11531F20AC30}">
      <dgm:prSet/>
      <dgm:spPr/>
      <dgm:t>
        <a:bodyPr/>
        <a:lstStyle/>
        <a:p>
          <a:endParaRPr lang="es-CO" sz="3200"/>
        </a:p>
      </dgm:t>
    </dgm:pt>
    <dgm:pt modelId="{07EE5377-CBDF-41B4-9C4A-742338FB3A4B}" type="sibTrans" cxnId="{4EB3823A-1309-4012-8757-11531F20AC30}">
      <dgm:prSet/>
      <dgm:spPr/>
      <dgm:t>
        <a:bodyPr/>
        <a:lstStyle/>
        <a:p>
          <a:endParaRPr lang="es-CO" sz="3200"/>
        </a:p>
      </dgm:t>
    </dgm:pt>
    <dgm:pt modelId="{4F7A6782-5176-4D7F-9EA8-F655EEA65BB9}">
      <dgm:prSet phldrT="[Texto]" custT="1"/>
      <dgm:spPr/>
      <dgm:t>
        <a:bodyPr/>
        <a:lstStyle/>
        <a:p>
          <a:r>
            <a:rPr lang="es-CO" sz="1100" dirty="0"/>
            <a:t>Numerosos y Diversos Stakeholders</a:t>
          </a:r>
        </a:p>
      </dgm:t>
    </dgm:pt>
    <dgm:pt modelId="{27D625B9-37D7-41C2-B653-BE2FFCEA094C}" type="parTrans" cxnId="{5E70DD76-045F-488D-8F32-60B4A72261F3}">
      <dgm:prSet/>
      <dgm:spPr/>
      <dgm:t>
        <a:bodyPr/>
        <a:lstStyle/>
        <a:p>
          <a:endParaRPr lang="es-CO" sz="3200"/>
        </a:p>
      </dgm:t>
    </dgm:pt>
    <dgm:pt modelId="{C863BADD-833A-41B7-9A1A-AB2A05C06237}" type="sibTrans" cxnId="{5E70DD76-045F-488D-8F32-60B4A72261F3}">
      <dgm:prSet/>
      <dgm:spPr/>
      <dgm:t>
        <a:bodyPr/>
        <a:lstStyle/>
        <a:p>
          <a:endParaRPr lang="es-CO" sz="3200"/>
        </a:p>
      </dgm:t>
    </dgm:pt>
    <dgm:pt modelId="{62D82466-90DF-4F08-A224-44D99D688452}">
      <dgm:prSet phldrT="[Texto]" custT="1"/>
      <dgm:spPr/>
      <dgm:t>
        <a:bodyPr/>
        <a:lstStyle/>
        <a:p>
          <a:r>
            <a:rPr lang="es-CO" sz="1100" dirty="0"/>
            <a:t>Canales de comunicación complejos </a:t>
          </a:r>
        </a:p>
      </dgm:t>
    </dgm:pt>
    <dgm:pt modelId="{582BEE73-CC63-42D5-B39D-0FDAE00D990E}" type="parTrans" cxnId="{ADE87102-D1AA-4A87-98F9-D3E318BB68D3}">
      <dgm:prSet/>
      <dgm:spPr/>
      <dgm:t>
        <a:bodyPr/>
        <a:lstStyle/>
        <a:p>
          <a:endParaRPr lang="es-CO" sz="3200"/>
        </a:p>
      </dgm:t>
    </dgm:pt>
    <dgm:pt modelId="{2702D71E-5B26-43EA-8FD7-7F9DFD214C43}" type="sibTrans" cxnId="{ADE87102-D1AA-4A87-98F9-D3E318BB68D3}">
      <dgm:prSet/>
      <dgm:spPr/>
      <dgm:t>
        <a:bodyPr/>
        <a:lstStyle/>
        <a:p>
          <a:endParaRPr lang="es-CO" sz="3200"/>
        </a:p>
      </dgm:t>
    </dgm:pt>
    <dgm:pt modelId="{81E731D5-7AD5-45AB-AC1D-280101467887}">
      <dgm:prSet phldrT="[Texto]" custT="1"/>
      <dgm:spPr/>
      <dgm:t>
        <a:bodyPr/>
        <a:lstStyle/>
        <a:p>
          <a:r>
            <a:rPr lang="es-CO" sz="1100" dirty="0"/>
            <a:t>Riesgos con la única estrategia de Aceptar</a:t>
          </a:r>
        </a:p>
      </dgm:t>
    </dgm:pt>
    <dgm:pt modelId="{CD17ECC8-0668-4382-A793-DEC1F4B133D7}" type="parTrans" cxnId="{072280D3-53E8-4664-8E3A-A1C9FBF71891}">
      <dgm:prSet/>
      <dgm:spPr/>
      <dgm:t>
        <a:bodyPr/>
        <a:lstStyle/>
        <a:p>
          <a:endParaRPr lang="es-CO" sz="3200"/>
        </a:p>
      </dgm:t>
    </dgm:pt>
    <dgm:pt modelId="{641FAB81-A558-4DA2-84FA-175A2ECAAAB2}" type="sibTrans" cxnId="{072280D3-53E8-4664-8E3A-A1C9FBF71891}">
      <dgm:prSet/>
      <dgm:spPr/>
      <dgm:t>
        <a:bodyPr/>
        <a:lstStyle/>
        <a:p>
          <a:endParaRPr lang="es-CO" sz="3200"/>
        </a:p>
      </dgm:t>
    </dgm:pt>
    <dgm:pt modelId="{0EA5FDC7-2933-4515-97DB-369F32C7B09A}">
      <dgm:prSet phldrT="[Texto]" custT="1"/>
      <dgm:spPr/>
      <dgm:t>
        <a:bodyPr/>
        <a:lstStyle/>
        <a:p>
          <a:r>
            <a:rPr lang="es-CO" sz="1100" dirty="0"/>
            <a:t>Diferente percepción del Proyecto</a:t>
          </a:r>
        </a:p>
      </dgm:t>
    </dgm:pt>
    <dgm:pt modelId="{1FA7C8E4-47FF-4F9D-BC39-547A91A7E00A}" type="parTrans" cxnId="{8825CCF0-6CD4-4085-9EC7-8A53AD7EE7C5}">
      <dgm:prSet/>
      <dgm:spPr/>
      <dgm:t>
        <a:bodyPr/>
        <a:lstStyle/>
        <a:p>
          <a:endParaRPr lang="es-CO" sz="3200"/>
        </a:p>
      </dgm:t>
    </dgm:pt>
    <dgm:pt modelId="{D244A6B8-0252-4D79-BB8B-1B373E6727C8}" type="sibTrans" cxnId="{8825CCF0-6CD4-4085-9EC7-8A53AD7EE7C5}">
      <dgm:prSet/>
      <dgm:spPr/>
      <dgm:t>
        <a:bodyPr/>
        <a:lstStyle/>
        <a:p>
          <a:endParaRPr lang="es-CO" sz="3200"/>
        </a:p>
      </dgm:t>
    </dgm:pt>
    <dgm:pt modelId="{238C5FE4-EC81-49CB-B9C9-F2E33415BD8C}">
      <dgm:prSet phldrT="[Texto]" custT="1"/>
      <dgm:spPr/>
      <dgm:t>
        <a:bodyPr/>
        <a:lstStyle/>
        <a:p>
          <a:r>
            <a:rPr lang="es-CO" sz="1100" dirty="0"/>
            <a:t>Atrasos inminentes por factores externos</a:t>
          </a:r>
        </a:p>
      </dgm:t>
    </dgm:pt>
    <dgm:pt modelId="{4E98D30A-9AEB-420E-A283-27EF7DEA9804}" type="parTrans" cxnId="{3C66534D-3A7B-42DF-BBE3-ACF49B024F88}">
      <dgm:prSet/>
      <dgm:spPr/>
      <dgm:t>
        <a:bodyPr/>
        <a:lstStyle/>
        <a:p>
          <a:endParaRPr lang="es-CO"/>
        </a:p>
      </dgm:t>
    </dgm:pt>
    <dgm:pt modelId="{1EB64FD5-1BE3-49BE-A607-DA968BD04BC8}" type="sibTrans" cxnId="{3C66534D-3A7B-42DF-BBE3-ACF49B024F88}">
      <dgm:prSet/>
      <dgm:spPr/>
      <dgm:t>
        <a:bodyPr/>
        <a:lstStyle/>
        <a:p>
          <a:endParaRPr lang="es-CO"/>
        </a:p>
      </dgm:t>
    </dgm:pt>
    <dgm:pt modelId="{251EC739-1CAC-49E3-A471-BE763223F952}" type="pres">
      <dgm:prSet presAssocID="{AB0C1D77-9226-4DFA-944F-A3AA32C50626}" presName="Name0" presStyleCnt="0">
        <dgm:presLayoutVars>
          <dgm:chMax val="1"/>
          <dgm:chPref val="1"/>
        </dgm:presLayoutVars>
      </dgm:prSet>
      <dgm:spPr/>
    </dgm:pt>
    <dgm:pt modelId="{F397DEB9-4C98-4563-AC21-0C77A4EE9DD1}" type="pres">
      <dgm:prSet presAssocID="{CC3AA299-050C-4E65-84FA-62E63B7F7D17}" presName="Parent" presStyleLbl="node0" presStyleIdx="0" presStyleCnt="1" custScaleX="125152" custScaleY="126091">
        <dgm:presLayoutVars>
          <dgm:chMax val="5"/>
          <dgm:chPref val="5"/>
        </dgm:presLayoutVars>
      </dgm:prSet>
      <dgm:spPr/>
    </dgm:pt>
    <dgm:pt modelId="{9113459C-31EB-46B5-BF4B-B1046E4B2E5C}" type="pres">
      <dgm:prSet presAssocID="{CC3AA299-050C-4E65-84FA-62E63B7F7D17}" presName="Accent2" presStyleLbl="node1" presStyleIdx="0" presStyleCnt="19"/>
      <dgm:spPr/>
    </dgm:pt>
    <dgm:pt modelId="{0C8536B0-652B-4B3C-9D26-F3E9309CACDA}" type="pres">
      <dgm:prSet presAssocID="{CC3AA299-050C-4E65-84FA-62E63B7F7D17}" presName="Accent3" presStyleLbl="node1" presStyleIdx="1" presStyleCnt="19"/>
      <dgm:spPr/>
    </dgm:pt>
    <dgm:pt modelId="{E13396A5-4521-4A3D-BC5E-5D4E12141B05}" type="pres">
      <dgm:prSet presAssocID="{CC3AA299-050C-4E65-84FA-62E63B7F7D17}" presName="Accent4" presStyleLbl="node1" presStyleIdx="2" presStyleCnt="19"/>
      <dgm:spPr/>
    </dgm:pt>
    <dgm:pt modelId="{248F40EF-8969-4F22-AC6E-F8B0E6A74F09}" type="pres">
      <dgm:prSet presAssocID="{CC3AA299-050C-4E65-84FA-62E63B7F7D17}" presName="Accent5" presStyleLbl="node1" presStyleIdx="3" presStyleCnt="19"/>
      <dgm:spPr/>
    </dgm:pt>
    <dgm:pt modelId="{8498A26A-9F94-4DE5-91EF-86B0FE19CDF9}" type="pres">
      <dgm:prSet presAssocID="{CC3AA299-050C-4E65-84FA-62E63B7F7D17}" presName="Accent6" presStyleLbl="node1" presStyleIdx="4" presStyleCnt="19"/>
      <dgm:spPr/>
    </dgm:pt>
    <dgm:pt modelId="{5F49291A-CDE3-49B3-AE73-F4DDFE243057}" type="pres">
      <dgm:prSet presAssocID="{4F7A6782-5176-4D7F-9EA8-F655EEA65BB9}" presName="Child1" presStyleLbl="node1" presStyleIdx="5" presStyleCnt="19" custScaleX="119819" custScaleY="113102">
        <dgm:presLayoutVars>
          <dgm:chMax val="0"/>
          <dgm:chPref val="0"/>
        </dgm:presLayoutVars>
      </dgm:prSet>
      <dgm:spPr/>
    </dgm:pt>
    <dgm:pt modelId="{CA334253-AFC7-4CB0-83F4-19CC24DD164E}" type="pres">
      <dgm:prSet presAssocID="{4F7A6782-5176-4D7F-9EA8-F655EEA65BB9}" presName="Accent7" presStyleCnt="0"/>
      <dgm:spPr/>
    </dgm:pt>
    <dgm:pt modelId="{5B0A2E37-95DA-4D5B-8029-BC2249F003E0}" type="pres">
      <dgm:prSet presAssocID="{4F7A6782-5176-4D7F-9EA8-F655EEA65BB9}" presName="AccentHold1" presStyleLbl="node1" presStyleIdx="6" presStyleCnt="19"/>
      <dgm:spPr/>
    </dgm:pt>
    <dgm:pt modelId="{879C7ABB-E5C5-4E1D-85E1-D1DE4D61D2D4}" type="pres">
      <dgm:prSet presAssocID="{4F7A6782-5176-4D7F-9EA8-F655EEA65BB9}" presName="Accent8" presStyleCnt="0"/>
      <dgm:spPr/>
    </dgm:pt>
    <dgm:pt modelId="{CCAA90AC-380D-4DBE-9C18-8F0761364943}" type="pres">
      <dgm:prSet presAssocID="{4F7A6782-5176-4D7F-9EA8-F655EEA65BB9}" presName="AccentHold2" presStyleLbl="node1" presStyleIdx="7" presStyleCnt="19"/>
      <dgm:spPr/>
    </dgm:pt>
    <dgm:pt modelId="{D19B1945-778A-42F2-B6F4-8C9F48ED57C6}" type="pres">
      <dgm:prSet presAssocID="{62D82466-90DF-4F08-A224-44D99D688452}" presName="Child2" presStyleLbl="node1" presStyleIdx="8" presStyleCnt="19" custScaleX="118723" custScaleY="111626" custLinFactNeighborX="33632" custLinFactNeighborY="-23001">
        <dgm:presLayoutVars>
          <dgm:chMax val="0"/>
          <dgm:chPref val="0"/>
        </dgm:presLayoutVars>
      </dgm:prSet>
      <dgm:spPr/>
    </dgm:pt>
    <dgm:pt modelId="{047A67A7-1A17-4BC7-904A-A18E865B5A02}" type="pres">
      <dgm:prSet presAssocID="{62D82466-90DF-4F08-A224-44D99D688452}" presName="Accent9" presStyleCnt="0"/>
      <dgm:spPr/>
    </dgm:pt>
    <dgm:pt modelId="{C314909B-6916-48E9-8130-9CA4111DB3F6}" type="pres">
      <dgm:prSet presAssocID="{62D82466-90DF-4F08-A224-44D99D688452}" presName="AccentHold1" presStyleLbl="node1" presStyleIdx="9" presStyleCnt="19"/>
      <dgm:spPr/>
    </dgm:pt>
    <dgm:pt modelId="{318B0972-494B-4C13-B746-69C9B33CFD80}" type="pres">
      <dgm:prSet presAssocID="{62D82466-90DF-4F08-A224-44D99D688452}" presName="Accent10" presStyleCnt="0"/>
      <dgm:spPr/>
    </dgm:pt>
    <dgm:pt modelId="{4A6D83B7-EA08-4B69-A2EC-B7580D4D75BE}" type="pres">
      <dgm:prSet presAssocID="{62D82466-90DF-4F08-A224-44D99D688452}" presName="AccentHold2" presStyleLbl="node1" presStyleIdx="10" presStyleCnt="19"/>
      <dgm:spPr/>
    </dgm:pt>
    <dgm:pt modelId="{36C2D784-792D-4E30-8C1E-6C50BB1BBD16}" type="pres">
      <dgm:prSet presAssocID="{62D82466-90DF-4F08-A224-44D99D688452}" presName="Accent11" presStyleCnt="0"/>
      <dgm:spPr/>
    </dgm:pt>
    <dgm:pt modelId="{B5A73328-EBF4-452D-9BCD-7AF9390AA3FD}" type="pres">
      <dgm:prSet presAssocID="{62D82466-90DF-4F08-A224-44D99D688452}" presName="AccentHold3" presStyleLbl="node1" presStyleIdx="11" presStyleCnt="19"/>
      <dgm:spPr/>
    </dgm:pt>
    <dgm:pt modelId="{928CA6B2-C35F-4B42-AE39-EAE9D5E261C5}" type="pres">
      <dgm:prSet presAssocID="{81E731D5-7AD5-45AB-AC1D-280101467887}" presName="Child3" presStyleLbl="node1" presStyleIdx="12" presStyleCnt="19" custLinFactX="-5563" custLinFactNeighborX="-100000" custLinFactNeighborY="7757">
        <dgm:presLayoutVars>
          <dgm:chMax val="0"/>
          <dgm:chPref val="0"/>
        </dgm:presLayoutVars>
      </dgm:prSet>
      <dgm:spPr/>
    </dgm:pt>
    <dgm:pt modelId="{BAC12E22-6CC5-4310-AE55-AA8A0182C010}" type="pres">
      <dgm:prSet presAssocID="{81E731D5-7AD5-45AB-AC1D-280101467887}" presName="Accent12" presStyleCnt="0"/>
      <dgm:spPr/>
    </dgm:pt>
    <dgm:pt modelId="{A583DEAE-F39B-4937-AC2D-CF6FE4FA4822}" type="pres">
      <dgm:prSet presAssocID="{81E731D5-7AD5-45AB-AC1D-280101467887}" presName="AccentHold1" presStyleLbl="node1" presStyleIdx="13" presStyleCnt="19"/>
      <dgm:spPr/>
    </dgm:pt>
    <dgm:pt modelId="{05E2FAB5-DAB4-4ABE-9CE4-E4590820FE3C}" type="pres">
      <dgm:prSet presAssocID="{0EA5FDC7-2933-4515-97DB-369F32C7B09A}" presName="Child4" presStyleLbl="node1" presStyleIdx="14" presStyleCnt="19" custScaleX="112776" custScaleY="102193">
        <dgm:presLayoutVars>
          <dgm:chMax val="0"/>
          <dgm:chPref val="0"/>
        </dgm:presLayoutVars>
      </dgm:prSet>
      <dgm:spPr/>
    </dgm:pt>
    <dgm:pt modelId="{2370A683-A5CB-4156-8B0D-E7E529DBC58E}" type="pres">
      <dgm:prSet presAssocID="{0EA5FDC7-2933-4515-97DB-369F32C7B09A}" presName="Accent13" presStyleCnt="0"/>
      <dgm:spPr/>
    </dgm:pt>
    <dgm:pt modelId="{C46ABC3B-4DC9-40C2-91D3-4D66F7B78E6D}" type="pres">
      <dgm:prSet presAssocID="{0EA5FDC7-2933-4515-97DB-369F32C7B09A}" presName="AccentHold1" presStyleLbl="node1" presStyleIdx="15" presStyleCnt="19"/>
      <dgm:spPr/>
    </dgm:pt>
    <dgm:pt modelId="{B7C4EFD4-7726-48AB-BA3A-6EA58511C15D}" type="pres">
      <dgm:prSet presAssocID="{238C5FE4-EC81-49CB-B9C9-F2E33415BD8C}" presName="Child5" presStyleLbl="node1" presStyleIdx="16" presStyleCnt="19">
        <dgm:presLayoutVars>
          <dgm:chMax val="0"/>
          <dgm:chPref val="0"/>
        </dgm:presLayoutVars>
      </dgm:prSet>
      <dgm:spPr/>
    </dgm:pt>
    <dgm:pt modelId="{973B4435-5FCE-4B7B-9CDF-38AE20C8E455}" type="pres">
      <dgm:prSet presAssocID="{238C5FE4-EC81-49CB-B9C9-F2E33415BD8C}" presName="Accent15" presStyleCnt="0"/>
      <dgm:spPr/>
    </dgm:pt>
    <dgm:pt modelId="{22757EA6-7076-4029-AC30-37B54C1C0ABA}" type="pres">
      <dgm:prSet presAssocID="{238C5FE4-EC81-49CB-B9C9-F2E33415BD8C}" presName="AccentHold2" presStyleLbl="node1" presStyleIdx="17" presStyleCnt="19"/>
      <dgm:spPr/>
    </dgm:pt>
    <dgm:pt modelId="{082AEEDA-CF83-4912-8553-AE12141FF6E5}" type="pres">
      <dgm:prSet presAssocID="{238C5FE4-EC81-49CB-B9C9-F2E33415BD8C}" presName="Accent16" presStyleCnt="0"/>
      <dgm:spPr/>
    </dgm:pt>
    <dgm:pt modelId="{31F1E875-5F2A-4DC5-A420-3A258812035B}" type="pres">
      <dgm:prSet presAssocID="{238C5FE4-EC81-49CB-B9C9-F2E33415BD8C}" presName="AccentHold3" presStyleLbl="node1" presStyleIdx="18" presStyleCnt="19"/>
      <dgm:spPr/>
    </dgm:pt>
  </dgm:ptLst>
  <dgm:cxnLst>
    <dgm:cxn modelId="{5E70DD76-045F-488D-8F32-60B4A72261F3}" srcId="{CC3AA299-050C-4E65-84FA-62E63B7F7D17}" destId="{4F7A6782-5176-4D7F-9EA8-F655EEA65BB9}" srcOrd="0" destOrd="0" parTransId="{27D625B9-37D7-41C2-B653-BE2FFCEA094C}" sibTransId="{C863BADD-833A-41B7-9A1A-AB2A05C06237}"/>
    <dgm:cxn modelId="{D13A109C-75DF-4253-B56C-71450CDE90B7}" type="presOf" srcId="{81E731D5-7AD5-45AB-AC1D-280101467887}" destId="{928CA6B2-C35F-4B42-AE39-EAE9D5E261C5}" srcOrd="0" destOrd="0" presId="urn:microsoft.com/office/officeart/2009/3/layout/CircleRelationship"/>
    <dgm:cxn modelId="{29775A06-DCAA-4C61-B121-88DE1A00C950}" type="presOf" srcId="{AB0C1D77-9226-4DFA-944F-A3AA32C50626}" destId="{251EC739-1CAC-49E3-A471-BE763223F952}" srcOrd="0" destOrd="0" presId="urn:microsoft.com/office/officeart/2009/3/layout/CircleRelationship"/>
    <dgm:cxn modelId="{39928115-5811-4236-A68A-090042C22762}" type="presOf" srcId="{238C5FE4-EC81-49CB-B9C9-F2E33415BD8C}" destId="{B7C4EFD4-7726-48AB-BA3A-6EA58511C15D}" srcOrd="0" destOrd="0" presId="urn:microsoft.com/office/officeart/2009/3/layout/CircleRelationship"/>
    <dgm:cxn modelId="{22404EF6-AB6E-4D3B-B10F-DB555B82C332}" type="presOf" srcId="{0EA5FDC7-2933-4515-97DB-369F32C7B09A}" destId="{05E2FAB5-DAB4-4ABE-9CE4-E4590820FE3C}" srcOrd="0" destOrd="0" presId="urn:microsoft.com/office/officeart/2009/3/layout/CircleRelationship"/>
    <dgm:cxn modelId="{3F4BF7DC-F28E-4CDF-8B75-101B70BD753B}" type="presOf" srcId="{4F7A6782-5176-4D7F-9EA8-F655EEA65BB9}" destId="{5F49291A-CDE3-49B3-AE73-F4DDFE243057}" srcOrd="0" destOrd="0" presId="urn:microsoft.com/office/officeart/2009/3/layout/CircleRelationship"/>
    <dgm:cxn modelId="{ADE87102-D1AA-4A87-98F9-D3E318BB68D3}" srcId="{CC3AA299-050C-4E65-84FA-62E63B7F7D17}" destId="{62D82466-90DF-4F08-A224-44D99D688452}" srcOrd="1" destOrd="0" parTransId="{582BEE73-CC63-42D5-B39D-0FDAE00D990E}" sibTransId="{2702D71E-5B26-43EA-8FD7-7F9DFD214C43}"/>
    <dgm:cxn modelId="{8825CCF0-6CD4-4085-9EC7-8A53AD7EE7C5}" srcId="{CC3AA299-050C-4E65-84FA-62E63B7F7D17}" destId="{0EA5FDC7-2933-4515-97DB-369F32C7B09A}" srcOrd="3" destOrd="0" parTransId="{1FA7C8E4-47FF-4F9D-BC39-547A91A7E00A}" sibTransId="{D244A6B8-0252-4D79-BB8B-1B373E6727C8}"/>
    <dgm:cxn modelId="{072280D3-53E8-4664-8E3A-A1C9FBF71891}" srcId="{CC3AA299-050C-4E65-84FA-62E63B7F7D17}" destId="{81E731D5-7AD5-45AB-AC1D-280101467887}" srcOrd="2" destOrd="0" parTransId="{CD17ECC8-0668-4382-A793-DEC1F4B133D7}" sibTransId="{641FAB81-A558-4DA2-84FA-175A2ECAAAB2}"/>
    <dgm:cxn modelId="{3C66534D-3A7B-42DF-BBE3-ACF49B024F88}" srcId="{CC3AA299-050C-4E65-84FA-62E63B7F7D17}" destId="{238C5FE4-EC81-49CB-B9C9-F2E33415BD8C}" srcOrd="4" destOrd="0" parTransId="{4E98D30A-9AEB-420E-A283-27EF7DEA9804}" sibTransId="{1EB64FD5-1BE3-49BE-A607-DA968BD04BC8}"/>
    <dgm:cxn modelId="{99EA1053-8F16-4B21-9B91-068D20367D3D}" type="presOf" srcId="{CC3AA299-050C-4E65-84FA-62E63B7F7D17}" destId="{F397DEB9-4C98-4563-AC21-0C77A4EE9DD1}" srcOrd="0" destOrd="0" presId="urn:microsoft.com/office/officeart/2009/3/layout/CircleRelationship"/>
    <dgm:cxn modelId="{E97FDEBA-9A93-4D22-91AA-F6F8868B81CE}" type="presOf" srcId="{62D82466-90DF-4F08-A224-44D99D688452}" destId="{D19B1945-778A-42F2-B6F4-8C9F48ED57C6}" srcOrd="0" destOrd="0" presId="urn:microsoft.com/office/officeart/2009/3/layout/CircleRelationship"/>
    <dgm:cxn modelId="{4EB3823A-1309-4012-8757-11531F20AC30}" srcId="{AB0C1D77-9226-4DFA-944F-A3AA32C50626}" destId="{CC3AA299-050C-4E65-84FA-62E63B7F7D17}" srcOrd="0" destOrd="0" parTransId="{5363E3C2-F5CE-4A46-ACEF-1D3E66B63DF2}" sibTransId="{07EE5377-CBDF-41B4-9C4A-742338FB3A4B}"/>
    <dgm:cxn modelId="{DEFE9FDF-D7F1-4D7B-857B-2019A1380738}" type="presParOf" srcId="{251EC739-1CAC-49E3-A471-BE763223F952}" destId="{F397DEB9-4C98-4563-AC21-0C77A4EE9DD1}" srcOrd="0" destOrd="0" presId="urn:microsoft.com/office/officeart/2009/3/layout/CircleRelationship"/>
    <dgm:cxn modelId="{63650C21-5354-4BE0-BCF8-B4D8ACC0F57F}" type="presParOf" srcId="{251EC739-1CAC-49E3-A471-BE763223F952}" destId="{9113459C-31EB-46B5-BF4B-B1046E4B2E5C}" srcOrd="1" destOrd="0" presId="urn:microsoft.com/office/officeart/2009/3/layout/CircleRelationship"/>
    <dgm:cxn modelId="{9D92D6D8-4115-4B97-BE6B-1821FAB2E553}" type="presParOf" srcId="{251EC739-1CAC-49E3-A471-BE763223F952}" destId="{0C8536B0-652B-4B3C-9D26-F3E9309CACDA}" srcOrd="2" destOrd="0" presId="urn:microsoft.com/office/officeart/2009/3/layout/CircleRelationship"/>
    <dgm:cxn modelId="{2417055B-D277-484C-B75F-D9D65A468FE8}" type="presParOf" srcId="{251EC739-1CAC-49E3-A471-BE763223F952}" destId="{E13396A5-4521-4A3D-BC5E-5D4E12141B05}" srcOrd="3" destOrd="0" presId="urn:microsoft.com/office/officeart/2009/3/layout/CircleRelationship"/>
    <dgm:cxn modelId="{A6ED3832-487F-4C70-9993-45ACBDA8408C}" type="presParOf" srcId="{251EC739-1CAC-49E3-A471-BE763223F952}" destId="{248F40EF-8969-4F22-AC6E-F8B0E6A74F09}" srcOrd="4" destOrd="0" presId="urn:microsoft.com/office/officeart/2009/3/layout/CircleRelationship"/>
    <dgm:cxn modelId="{E7321D38-F1EF-47DB-A49A-5BEE55AC9A4F}" type="presParOf" srcId="{251EC739-1CAC-49E3-A471-BE763223F952}" destId="{8498A26A-9F94-4DE5-91EF-86B0FE19CDF9}" srcOrd="5" destOrd="0" presId="urn:microsoft.com/office/officeart/2009/3/layout/CircleRelationship"/>
    <dgm:cxn modelId="{D2AE93A4-695E-4D58-BB5E-7F657C87F8C7}" type="presParOf" srcId="{251EC739-1CAC-49E3-A471-BE763223F952}" destId="{5F49291A-CDE3-49B3-AE73-F4DDFE243057}" srcOrd="6" destOrd="0" presId="urn:microsoft.com/office/officeart/2009/3/layout/CircleRelationship"/>
    <dgm:cxn modelId="{616D8A8F-5785-42CD-B598-5C709CC554BB}" type="presParOf" srcId="{251EC739-1CAC-49E3-A471-BE763223F952}" destId="{CA334253-AFC7-4CB0-83F4-19CC24DD164E}" srcOrd="7" destOrd="0" presId="urn:microsoft.com/office/officeart/2009/3/layout/CircleRelationship"/>
    <dgm:cxn modelId="{6D146723-4D26-4253-B558-C5F49732ABD4}" type="presParOf" srcId="{CA334253-AFC7-4CB0-83F4-19CC24DD164E}" destId="{5B0A2E37-95DA-4D5B-8029-BC2249F003E0}" srcOrd="0" destOrd="0" presId="urn:microsoft.com/office/officeart/2009/3/layout/CircleRelationship"/>
    <dgm:cxn modelId="{9573DAF0-B191-489D-A24C-1C3F9712F2B4}" type="presParOf" srcId="{251EC739-1CAC-49E3-A471-BE763223F952}" destId="{879C7ABB-E5C5-4E1D-85E1-D1DE4D61D2D4}" srcOrd="8" destOrd="0" presId="urn:microsoft.com/office/officeart/2009/3/layout/CircleRelationship"/>
    <dgm:cxn modelId="{5BE07679-C31E-4D2A-8837-FA12790D63C6}" type="presParOf" srcId="{879C7ABB-E5C5-4E1D-85E1-D1DE4D61D2D4}" destId="{CCAA90AC-380D-4DBE-9C18-8F0761364943}" srcOrd="0" destOrd="0" presId="urn:microsoft.com/office/officeart/2009/3/layout/CircleRelationship"/>
    <dgm:cxn modelId="{98BC82A4-9A72-451C-96D3-6939B44E9CEC}" type="presParOf" srcId="{251EC739-1CAC-49E3-A471-BE763223F952}" destId="{D19B1945-778A-42F2-B6F4-8C9F48ED57C6}" srcOrd="9" destOrd="0" presId="urn:microsoft.com/office/officeart/2009/3/layout/CircleRelationship"/>
    <dgm:cxn modelId="{2159F070-8FFE-4289-9651-0683C6AF0C35}" type="presParOf" srcId="{251EC739-1CAC-49E3-A471-BE763223F952}" destId="{047A67A7-1A17-4BC7-904A-A18E865B5A02}" srcOrd="10" destOrd="0" presId="urn:microsoft.com/office/officeart/2009/3/layout/CircleRelationship"/>
    <dgm:cxn modelId="{E13AA6F9-99DB-4982-9256-BB1895930013}" type="presParOf" srcId="{047A67A7-1A17-4BC7-904A-A18E865B5A02}" destId="{C314909B-6916-48E9-8130-9CA4111DB3F6}" srcOrd="0" destOrd="0" presId="urn:microsoft.com/office/officeart/2009/3/layout/CircleRelationship"/>
    <dgm:cxn modelId="{261B63CF-A8AE-423E-B650-F2B8199CCD41}" type="presParOf" srcId="{251EC739-1CAC-49E3-A471-BE763223F952}" destId="{318B0972-494B-4C13-B746-69C9B33CFD80}" srcOrd="11" destOrd="0" presId="urn:microsoft.com/office/officeart/2009/3/layout/CircleRelationship"/>
    <dgm:cxn modelId="{6CC36C43-4E66-4976-B235-442A7AE2CDD4}" type="presParOf" srcId="{318B0972-494B-4C13-B746-69C9B33CFD80}" destId="{4A6D83B7-EA08-4B69-A2EC-B7580D4D75BE}" srcOrd="0" destOrd="0" presId="urn:microsoft.com/office/officeart/2009/3/layout/CircleRelationship"/>
    <dgm:cxn modelId="{0A1EB004-52F5-4555-9F78-20611EDC2F9C}" type="presParOf" srcId="{251EC739-1CAC-49E3-A471-BE763223F952}" destId="{36C2D784-792D-4E30-8C1E-6C50BB1BBD16}" srcOrd="12" destOrd="0" presId="urn:microsoft.com/office/officeart/2009/3/layout/CircleRelationship"/>
    <dgm:cxn modelId="{FD825C12-C4C5-4DC7-A0D1-3CE1779FDB52}" type="presParOf" srcId="{36C2D784-792D-4E30-8C1E-6C50BB1BBD16}" destId="{B5A73328-EBF4-452D-9BCD-7AF9390AA3FD}" srcOrd="0" destOrd="0" presId="urn:microsoft.com/office/officeart/2009/3/layout/CircleRelationship"/>
    <dgm:cxn modelId="{380787BB-A84D-40CF-AEE4-E9F2F1EA5D03}" type="presParOf" srcId="{251EC739-1CAC-49E3-A471-BE763223F952}" destId="{928CA6B2-C35F-4B42-AE39-EAE9D5E261C5}" srcOrd="13" destOrd="0" presId="urn:microsoft.com/office/officeart/2009/3/layout/CircleRelationship"/>
    <dgm:cxn modelId="{133FFDAF-CC8E-4275-8959-F0731EEBC16D}" type="presParOf" srcId="{251EC739-1CAC-49E3-A471-BE763223F952}" destId="{BAC12E22-6CC5-4310-AE55-AA8A0182C010}" srcOrd="14" destOrd="0" presId="urn:microsoft.com/office/officeart/2009/3/layout/CircleRelationship"/>
    <dgm:cxn modelId="{6B18AC21-430D-4A4C-B771-D271376E16B7}" type="presParOf" srcId="{BAC12E22-6CC5-4310-AE55-AA8A0182C010}" destId="{A583DEAE-F39B-4937-AC2D-CF6FE4FA4822}" srcOrd="0" destOrd="0" presId="urn:microsoft.com/office/officeart/2009/3/layout/CircleRelationship"/>
    <dgm:cxn modelId="{6CC249DC-2FAD-449A-99E3-713C5824592A}" type="presParOf" srcId="{251EC739-1CAC-49E3-A471-BE763223F952}" destId="{05E2FAB5-DAB4-4ABE-9CE4-E4590820FE3C}" srcOrd="15" destOrd="0" presId="urn:microsoft.com/office/officeart/2009/3/layout/CircleRelationship"/>
    <dgm:cxn modelId="{B862F1FE-6A3C-4563-A0A9-3119AC0B45DC}" type="presParOf" srcId="{251EC739-1CAC-49E3-A471-BE763223F952}" destId="{2370A683-A5CB-4156-8B0D-E7E529DBC58E}" srcOrd="16" destOrd="0" presId="urn:microsoft.com/office/officeart/2009/3/layout/CircleRelationship"/>
    <dgm:cxn modelId="{378ABE1D-A0C4-4A64-9404-96C216BF936E}" type="presParOf" srcId="{2370A683-A5CB-4156-8B0D-E7E529DBC58E}" destId="{C46ABC3B-4DC9-40C2-91D3-4D66F7B78E6D}" srcOrd="0" destOrd="0" presId="urn:microsoft.com/office/officeart/2009/3/layout/CircleRelationship"/>
    <dgm:cxn modelId="{71B7809D-8D67-47A1-8F8F-704FB2A9DCCE}" type="presParOf" srcId="{251EC739-1CAC-49E3-A471-BE763223F952}" destId="{B7C4EFD4-7726-48AB-BA3A-6EA58511C15D}" srcOrd="17" destOrd="0" presId="urn:microsoft.com/office/officeart/2009/3/layout/CircleRelationship"/>
    <dgm:cxn modelId="{EC878119-F9AB-4C33-8F2B-FAFDDA1F6980}" type="presParOf" srcId="{251EC739-1CAC-49E3-A471-BE763223F952}" destId="{973B4435-5FCE-4B7B-9CDF-38AE20C8E455}" srcOrd="18" destOrd="0" presId="urn:microsoft.com/office/officeart/2009/3/layout/CircleRelationship"/>
    <dgm:cxn modelId="{A16462FE-5B61-43EC-8349-B5B0A1EABFE3}" type="presParOf" srcId="{973B4435-5FCE-4B7B-9CDF-38AE20C8E455}" destId="{22757EA6-7076-4029-AC30-37B54C1C0ABA}" srcOrd="0" destOrd="0" presId="urn:microsoft.com/office/officeart/2009/3/layout/CircleRelationship"/>
    <dgm:cxn modelId="{98E40B63-23F3-4F7B-B1B3-8CD3EBB36F16}" type="presParOf" srcId="{251EC739-1CAC-49E3-A471-BE763223F952}" destId="{082AEEDA-CF83-4912-8553-AE12141FF6E5}" srcOrd="19" destOrd="0" presId="urn:microsoft.com/office/officeart/2009/3/layout/CircleRelationship"/>
    <dgm:cxn modelId="{825237B6-6D46-4722-9B02-B14E6E327589}" type="presParOf" srcId="{082AEEDA-CF83-4912-8553-AE12141FF6E5}" destId="{31F1E875-5F2A-4DC5-A420-3A258812035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B494AB-BF6F-4ADF-B375-60760288E8BA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1AEC64B-D82F-4F0D-9BC5-F684C8E03525}">
      <dgm:prSet phldrT="[Texto]"/>
      <dgm:spPr/>
      <dgm:t>
        <a:bodyPr/>
        <a:lstStyle/>
        <a:p>
          <a:r>
            <a:rPr lang="es-CO" dirty="0"/>
            <a:t>Identificación de Stakeholders</a:t>
          </a:r>
        </a:p>
      </dgm:t>
    </dgm:pt>
    <dgm:pt modelId="{7A2D6075-DE29-4F1B-8BBD-8F65F8388007}" type="parTrans" cxnId="{37F91141-D427-46A5-830D-4EC05873DDF7}">
      <dgm:prSet/>
      <dgm:spPr/>
      <dgm:t>
        <a:bodyPr/>
        <a:lstStyle/>
        <a:p>
          <a:endParaRPr lang="es-CO"/>
        </a:p>
      </dgm:t>
    </dgm:pt>
    <dgm:pt modelId="{10172ADE-6FE7-4C44-A0B4-915BCCAF9DD1}" type="sibTrans" cxnId="{37F91141-D427-46A5-830D-4EC05873DDF7}">
      <dgm:prSet/>
      <dgm:spPr/>
      <dgm:t>
        <a:bodyPr/>
        <a:lstStyle/>
        <a:p>
          <a:endParaRPr lang="es-CO"/>
        </a:p>
      </dgm:t>
    </dgm:pt>
    <dgm:pt modelId="{1ADD6E80-D0D1-4A40-9603-7C62BC55644F}">
      <dgm:prSet phldrT="[Texto]"/>
      <dgm:spPr/>
      <dgm:t>
        <a:bodyPr/>
        <a:lstStyle/>
        <a:p>
          <a:r>
            <a:rPr lang="es-CO" dirty="0"/>
            <a:t>Evaluación de Dimensiones</a:t>
          </a:r>
        </a:p>
      </dgm:t>
    </dgm:pt>
    <dgm:pt modelId="{0620B961-0EA6-4CD7-9A04-5C1265741A6A}" type="parTrans" cxnId="{02AAFD49-C78B-41C7-B197-A64CD717D161}">
      <dgm:prSet/>
      <dgm:spPr/>
      <dgm:t>
        <a:bodyPr/>
        <a:lstStyle/>
        <a:p>
          <a:endParaRPr lang="es-CO"/>
        </a:p>
      </dgm:t>
    </dgm:pt>
    <dgm:pt modelId="{D6E2CFAF-438B-4CC6-921D-89EA4F463FBF}" type="sibTrans" cxnId="{02AAFD49-C78B-41C7-B197-A64CD717D161}">
      <dgm:prSet/>
      <dgm:spPr/>
      <dgm:t>
        <a:bodyPr/>
        <a:lstStyle/>
        <a:p>
          <a:endParaRPr lang="es-CO"/>
        </a:p>
      </dgm:t>
    </dgm:pt>
    <dgm:pt modelId="{9576DFC9-59C7-4EBD-8660-71BBD2285168}">
      <dgm:prSet phldrT="[Texto]"/>
      <dgm:spPr/>
      <dgm:t>
        <a:bodyPr/>
        <a:lstStyle/>
        <a:p>
          <a:r>
            <a:rPr lang="es-CO" dirty="0"/>
            <a:t>Mapeo de Stakeholders</a:t>
          </a:r>
        </a:p>
      </dgm:t>
    </dgm:pt>
    <dgm:pt modelId="{3C09C4FB-21CD-48EF-B5E4-299CEBE814B5}" type="parTrans" cxnId="{28B38755-8D09-4ADA-B316-3E65D185F122}">
      <dgm:prSet/>
      <dgm:spPr/>
      <dgm:t>
        <a:bodyPr/>
        <a:lstStyle/>
        <a:p>
          <a:endParaRPr lang="es-CO"/>
        </a:p>
      </dgm:t>
    </dgm:pt>
    <dgm:pt modelId="{7B9D9595-0AA8-4355-8122-613B2FEBE182}" type="sibTrans" cxnId="{28B38755-8D09-4ADA-B316-3E65D185F122}">
      <dgm:prSet/>
      <dgm:spPr/>
      <dgm:t>
        <a:bodyPr/>
        <a:lstStyle/>
        <a:p>
          <a:endParaRPr lang="es-CO"/>
        </a:p>
      </dgm:t>
    </dgm:pt>
    <dgm:pt modelId="{074108AD-39E1-4DC6-B9C9-A1881EEE7114}">
      <dgm:prSet phldrT="[Texto]"/>
      <dgm:spPr/>
      <dgm:t>
        <a:bodyPr/>
        <a:lstStyle/>
        <a:p>
          <a:r>
            <a:rPr lang="es-CO" dirty="0"/>
            <a:t>Asociación e Identificación de Key Stakeholders</a:t>
          </a:r>
        </a:p>
      </dgm:t>
    </dgm:pt>
    <dgm:pt modelId="{70A15E19-F941-45ED-ACF4-2E26B897F215}" type="parTrans" cxnId="{7C973D73-D04B-44DE-B58B-44A4A2848D81}">
      <dgm:prSet/>
      <dgm:spPr/>
      <dgm:t>
        <a:bodyPr/>
        <a:lstStyle/>
        <a:p>
          <a:endParaRPr lang="es-CO"/>
        </a:p>
      </dgm:t>
    </dgm:pt>
    <dgm:pt modelId="{E647F2ED-5E77-46E2-B4F5-558665CB1884}" type="sibTrans" cxnId="{7C973D73-D04B-44DE-B58B-44A4A2848D81}">
      <dgm:prSet/>
      <dgm:spPr/>
      <dgm:t>
        <a:bodyPr/>
        <a:lstStyle/>
        <a:p>
          <a:endParaRPr lang="es-CO"/>
        </a:p>
      </dgm:t>
    </dgm:pt>
    <dgm:pt modelId="{8F2E2ED0-6B6F-4659-AB85-6FC1C1A040C2}">
      <dgm:prSet phldrT="[Texto]"/>
      <dgm:spPr/>
      <dgm:t>
        <a:bodyPr/>
        <a:lstStyle/>
        <a:p>
          <a:r>
            <a:rPr lang="es-CO" dirty="0"/>
            <a:t>Implementación de Estrategias y Seguimiento a Evolución</a:t>
          </a:r>
        </a:p>
      </dgm:t>
    </dgm:pt>
    <dgm:pt modelId="{D98558CD-213A-420A-B2DD-E7CDA2DF0936}" type="parTrans" cxnId="{A732BD02-13DB-471D-AD89-492563452181}">
      <dgm:prSet/>
      <dgm:spPr/>
      <dgm:t>
        <a:bodyPr/>
        <a:lstStyle/>
        <a:p>
          <a:endParaRPr lang="es-CO"/>
        </a:p>
      </dgm:t>
    </dgm:pt>
    <dgm:pt modelId="{78E7F65C-45BA-43D5-A22C-57E6C1579259}" type="sibTrans" cxnId="{A732BD02-13DB-471D-AD89-492563452181}">
      <dgm:prSet/>
      <dgm:spPr/>
      <dgm:t>
        <a:bodyPr/>
        <a:lstStyle/>
        <a:p>
          <a:endParaRPr lang="es-CO"/>
        </a:p>
      </dgm:t>
    </dgm:pt>
    <dgm:pt modelId="{1951DA50-13C9-485C-B821-035BA3B41237}" type="pres">
      <dgm:prSet presAssocID="{22B494AB-BF6F-4ADF-B375-60760288E8BA}" presName="cycle" presStyleCnt="0">
        <dgm:presLayoutVars>
          <dgm:dir/>
          <dgm:resizeHandles val="exact"/>
        </dgm:presLayoutVars>
      </dgm:prSet>
      <dgm:spPr/>
    </dgm:pt>
    <dgm:pt modelId="{37BA9A25-E33F-47EF-9C92-39F69B043CD0}" type="pres">
      <dgm:prSet presAssocID="{01AEC64B-D82F-4F0D-9BC5-F684C8E03525}" presName="node" presStyleLbl="node1" presStyleIdx="0" presStyleCnt="5">
        <dgm:presLayoutVars>
          <dgm:bulletEnabled val="1"/>
        </dgm:presLayoutVars>
      </dgm:prSet>
      <dgm:spPr/>
    </dgm:pt>
    <dgm:pt modelId="{9062F4D9-6200-42E5-95B4-20D8BAF9ECD7}" type="pres">
      <dgm:prSet presAssocID="{01AEC64B-D82F-4F0D-9BC5-F684C8E03525}" presName="spNode" presStyleCnt="0"/>
      <dgm:spPr/>
    </dgm:pt>
    <dgm:pt modelId="{A8148CC5-BCF5-4DC6-8810-822E471518F3}" type="pres">
      <dgm:prSet presAssocID="{10172ADE-6FE7-4C44-A0B4-915BCCAF9DD1}" presName="sibTrans" presStyleLbl="sibTrans1D1" presStyleIdx="0" presStyleCnt="5"/>
      <dgm:spPr/>
    </dgm:pt>
    <dgm:pt modelId="{AF3864BC-B979-407D-AD4A-28CA07524F59}" type="pres">
      <dgm:prSet presAssocID="{1ADD6E80-D0D1-4A40-9603-7C62BC55644F}" presName="node" presStyleLbl="node1" presStyleIdx="1" presStyleCnt="5">
        <dgm:presLayoutVars>
          <dgm:bulletEnabled val="1"/>
        </dgm:presLayoutVars>
      </dgm:prSet>
      <dgm:spPr/>
    </dgm:pt>
    <dgm:pt modelId="{049AF239-ACFE-4774-A833-A8660D1A1B5C}" type="pres">
      <dgm:prSet presAssocID="{1ADD6E80-D0D1-4A40-9603-7C62BC55644F}" presName="spNode" presStyleCnt="0"/>
      <dgm:spPr/>
    </dgm:pt>
    <dgm:pt modelId="{25D52474-3B75-4462-911E-7A88CFD9F6BD}" type="pres">
      <dgm:prSet presAssocID="{D6E2CFAF-438B-4CC6-921D-89EA4F463FBF}" presName="sibTrans" presStyleLbl="sibTrans1D1" presStyleIdx="1" presStyleCnt="5"/>
      <dgm:spPr/>
    </dgm:pt>
    <dgm:pt modelId="{6CCE0D3E-3546-4787-988A-30A9C6696E80}" type="pres">
      <dgm:prSet presAssocID="{9576DFC9-59C7-4EBD-8660-71BBD2285168}" presName="node" presStyleLbl="node1" presStyleIdx="2" presStyleCnt="5">
        <dgm:presLayoutVars>
          <dgm:bulletEnabled val="1"/>
        </dgm:presLayoutVars>
      </dgm:prSet>
      <dgm:spPr/>
    </dgm:pt>
    <dgm:pt modelId="{5A8C9B35-E2C2-4F36-A3D9-4455251141F3}" type="pres">
      <dgm:prSet presAssocID="{9576DFC9-59C7-4EBD-8660-71BBD2285168}" presName="spNode" presStyleCnt="0"/>
      <dgm:spPr/>
    </dgm:pt>
    <dgm:pt modelId="{00CEB98C-3813-46C1-942A-A9F59C147821}" type="pres">
      <dgm:prSet presAssocID="{7B9D9595-0AA8-4355-8122-613B2FEBE182}" presName="sibTrans" presStyleLbl="sibTrans1D1" presStyleIdx="2" presStyleCnt="5"/>
      <dgm:spPr/>
    </dgm:pt>
    <dgm:pt modelId="{F1C27BD3-1E83-454A-933F-CE9011EE673E}" type="pres">
      <dgm:prSet presAssocID="{074108AD-39E1-4DC6-B9C9-A1881EEE7114}" presName="node" presStyleLbl="node1" presStyleIdx="3" presStyleCnt="5">
        <dgm:presLayoutVars>
          <dgm:bulletEnabled val="1"/>
        </dgm:presLayoutVars>
      </dgm:prSet>
      <dgm:spPr/>
    </dgm:pt>
    <dgm:pt modelId="{CC25A7C0-3EF7-4CF6-9B36-2253B915DEE9}" type="pres">
      <dgm:prSet presAssocID="{074108AD-39E1-4DC6-B9C9-A1881EEE7114}" presName="spNode" presStyleCnt="0"/>
      <dgm:spPr/>
    </dgm:pt>
    <dgm:pt modelId="{64CAC779-1F8D-4575-9CF1-461152C043F8}" type="pres">
      <dgm:prSet presAssocID="{E647F2ED-5E77-46E2-B4F5-558665CB1884}" presName="sibTrans" presStyleLbl="sibTrans1D1" presStyleIdx="3" presStyleCnt="5"/>
      <dgm:spPr/>
    </dgm:pt>
    <dgm:pt modelId="{F18B3492-4AE6-4E83-AB53-85925467CE1D}" type="pres">
      <dgm:prSet presAssocID="{8F2E2ED0-6B6F-4659-AB85-6FC1C1A040C2}" presName="node" presStyleLbl="node1" presStyleIdx="4" presStyleCnt="5">
        <dgm:presLayoutVars>
          <dgm:bulletEnabled val="1"/>
        </dgm:presLayoutVars>
      </dgm:prSet>
      <dgm:spPr/>
    </dgm:pt>
    <dgm:pt modelId="{22B7626A-024D-4444-B39B-9E22D1BA1D2D}" type="pres">
      <dgm:prSet presAssocID="{8F2E2ED0-6B6F-4659-AB85-6FC1C1A040C2}" presName="spNode" presStyleCnt="0"/>
      <dgm:spPr/>
    </dgm:pt>
    <dgm:pt modelId="{F2298352-DDBC-48C4-BE11-FC0AB6067A49}" type="pres">
      <dgm:prSet presAssocID="{78E7F65C-45BA-43D5-A22C-57E6C1579259}" presName="sibTrans" presStyleLbl="sibTrans1D1" presStyleIdx="4" presStyleCnt="5"/>
      <dgm:spPr/>
    </dgm:pt>
  </dgm:ptLst>
  <dgm:cxnLst>
    <dgm:cxn modelId="{B5D84DB3-B562-4494-A9BD-D6C7772C5744}" type="presOf" srcId="{8F2E2ED0-6B6F-4659-AB85-6FC1C1A040C2}" destId="{F18B3492-4AE6-4E83-AB53-85925467CE1D}" srcOrd="0" destOrd="0" presId="urn:microsoft.com/office/officeart/2005/8/layout/cycle5"/>
    <dgm:cxn modelId="{01479E84-0620-419A-AD41-51069CD75B70}" type="presOf" srcId="{22B494AB-BF6F-4ADF-B375-60760288E8BA}" destId="{1951DA50-13C9-485C-B821-035BA3B41237}" srcOrd="0" destOrd="0" presId="urn:microsoft.com/office/officeart/2005/8/layout/cycle5"/>
    <dgm:cxn modelId="{74F81AFE-D664-48A7-9163-A70361C798F1}" type="presOf" srcId="{7B9D9595-0AA8-4355-8122-613B2FEBE182}" destId="{00CEB98C-3813-46C1-942A-A9F59C147821}" srcOrd="0" destOrd="0" presId="urn:microsoft.com/office/officeart/2005/8/layout/cycle5"/>
    <dgm:cxn modelId="{B4F8390D-BA95-4698-8E31-7F60B3ECF33B}" type="presOf" srcId="{9576DFC9-59C7-4EBD-8660-71BBD2285168}" destId="{6CCE0D3E-3546-4787-988A-30A9C6696E80}" srcOrd="0" destOrd="0" presId="urn:microsoft.com/office/officeart/2005/8/layout/cycle5"/>
    <dgm:cxn modelId="{2EE7C441-90CA-4CF2-B98B-14C37ED52536}" type="presOf" srcId="{01AEC64B-D82F-4F0D-9BC5-F684C8E03525}" destId="{37BA9A25-E33F-47EF-9C92-39F69B043CD0}" srcOrd="0" destOrd="0" presId="urn:microsoft.com/office/officeart/2005/8/layout/cycle5"/>
    <dgm:cxn modelId="{2E40AD2A-7715-403C-B75C-FF2542D3193B}" type="presOf" srcId="{D6E2CFAF-438B-4CC6-921D-89EA4F463FBF}" destId="{25D52474-3B75-4462-911E-7A88CFD9F6BD}" srcOrd="0" destOrd="0" presId="urn:microsoft.com/office/officeart/2005/8/layout/cycle5"/>
    <dgm:cxn modelId="{02AAFD49-C78B-41C7-B197-A64CD717D161}" srcId="{22B494AB-BF6F-4ADF-B375-60760288E8BA}" destId="{1ADD6E80-D0D1-4A40-9603-7C62BC55644F}" srcOrd="1" destOrd="0" parTransId="{0620B961-0EA6-4CD7-9A04-5C1265741A6A}" sibTransId="{D6E2CFAF-438B-4CC6-921D-89EA4F463FBF}"/>
    <dgm:cxn modelId="{3B22F240-3F40-48FF-96B0-F513DC53A9D1}" type="presOf" srcId="{074108AD-39E1-4DC6-B9C9-A1881EEE7114}" destId="{F1C27BD3-1E83-454A-933F-CE9011EE673E}" srcOrd="0" destOrd="0" presId="urn:microsoft.com/office/officeart/2005/8/layout/cycle5"/>
    <dgm:cxn modelId="{AB140F85-59F6-4A84-B232-4205E008B3C5}" type="presOf" srcId="{78E7F65C-45BA-43D5-A22C-57E6C1579259}" destId="{F2298352-DDBC-48C4-BE11-FC0AB6067A49}" srcOrd="0" destOrd="0" presId="urn:microsoft.com/office/officeart/2005/8/layout/cycle5"/>
    <dgm:cxn modelId="{F7B38A8D-18C9-405F-B958-2FD98F306EFF}" type="presOf" srcId="{1ADD6E80-D0D1-4A40-9603-7C62BC55644F}" destId="{AF3864BC-B979-407D-AD4A-28CA07524F59}" srcOrd="0" destOrd="0" presId="urn:microsoft.com/office/officeart/2005/8/layout/cycle5"/>
    <dgm:cxn modelId="{37F91141-D427-46A5-830D-4EC05873DDF7}" srcId="{22B494AB-BF6F-4ADF-B375-60760288E8BA}" destId="{01AEC64B-D82F-4F0D-9BC5-F684C8E03525}" srcOrd="0" destOrd="0" parTransId="{7A2D6075-DE29-4F1B-8BBD-8F65F8388007}" sibTransId="{10172ADE-6FE7-4C44-A0B4-915BCCAF9DD1}"/>
    <dgm:cxn modelId="{D2484DF4-E648-4978-9819-61A2D918CA06}" type="presOf" srcId="{E647F2ED-5E77-46E2-B4F5-558665CB1884}" destId="{64CAC779-1F8D-4575-9CF1-461152C043F8}" srcOrd="0" destOrd="0" presId="urn:microsoft.com/office/officeart/2005/8/layout/cycle5"/>
    <dgm:cxn modelId="{7C973D73-D04B-44DE-B58B-44A4A2848D81}" srcId="{22B494AB-BF6F-4ADF-B375-60760288E8BA}" destId="{074108AD-39E1-4DC6-B9C9-A1881EEE7114}" srcOrd="3" destOrd="0" parTransId="{70A15E19-F941-45ED-ACF4-2E26B897F215}" sibTransId="{E647F2ED-5E77-46E2-B4F5-558665CB1884}"/>
    <dgm:cxn modelId="{A732BD02-13DB-471D-AD89-492563452181}" srcId="{22B494AB-BF6F-4ADF-B375-60760288E8BA}" destId="{8F2E2ED0-6B6F-4659-AB85-6FC1C1A040C2}" srcOrd="4" destOrd="0" parTransId="{D98558CD-213A-420A-B2DD-E7CDA2DF0936}" sibTransId="{78E7F65C-45BA-43D5-A22C-57E6C1579259}"/>
    <dgm:cxn modelId="{EF3A7031-77E5-4748-BCE9-0C97258C9C5B}" type="presOf" srcId="{10172ADE-6FE7-4C44-A0B4-915BCCAF9DD1}" destId="{A8148CC5-BCF5-4DC6-8810-822E471518F3}" srcOrd="0" destOrd="0" presId="urn:microsoft.com/office/officeart/2005/8/layout/cycle5"/>
    <dgm:cxn modelId="{28B38755-8D09-4ADA-B316-3E65D185F122}" srcId="{22B494AB-BF6F-4ADF-B375-60760288E8BA}" destId="{9576DFC9-59C7-4EBD-8660-71BBD2285168}" srcOrd="2" destOrd="0" parTransId="{3C09C4FB-21CD-48EF-B5E4-299CEBE814B5}" sibTransId="{7B9D9595-0AA8-4355-8122-613B2FEBE182}"/>
    <dgm:cxn modelId="{41DCFD78-A375-46FC-8265-4CACAA3C8731}" type="presParOf" srcId="{1951DA50-13C9-485C-B821-035BA3B41237}" destId="{37BA9A25-E33F-47EF-9C92-39F69B043CD0}" srcOrd="0" destOrd="0" presId="urn:microsoft.com/office/officeart/2005/8/layout/cycle5"/>
    <dgm:cxn modelId="{4E624D4E-E19C-4EF2-B5E1-6D0E4E9C952D}" type="presParOf" srcId="{1951DA50-13C9-485C-B821-035BA3B41237}" destId="{9062F4D9-6200-42E5-95B4-20D8BAF9ECD7}" srcOrd="1" destOrd="0" presId="urn:microsoft.com/office/officeart/2005/8/layout/cycle5"/>
    <dgm:cxn modelId="{E626DB6A-6ABA-4EE9-AD43-A082557E0880}" type="presParOf" srcId="{1951DA50-13C9-485C-B821-035BA3B41237}" destId="{A8148CC5-BCF5-4DC6-8810-822E471518F3}" srcOrd="2" destOrd="0" presId="urn:microsoft.com/office/officeart/2005/8/layout/cycle5"/>
    <dgm:cxn modelId="{1922E411-2D71-4B74-96F4-FCAC0D8671EA}" type="presParOf" srcId="{1951DA50-13C9-485C-B821-035BA3B41237}" destId="{AF3864BC-B979-407D-AD4A-28CA07524F59}" srcOrd="3" destOrd="0" presId="urn:microsoft.com/office/officeart/2005/8/layout/cycle5"/>
    <dgm:cxn modelId="{808E0EF9-9A28-4620-B59B-355C32290BA9}" type="presParOf" srcId="{1951DA50-13C9-485C-B821-035BA3B41237}" destId="{049AF239-ACFE-4774-A833-A8660D1A1B5C}" srcOrd="4" destOrd="0" presId="urn:microsoft.com/office/officeart/2005/8/layout/cycle5"/>
    <dgm:cxn modelId="{FA90C77D-4631-4DEB-A698-756D9F91B06B}" type="presParOf" srcId="{1951DA50-13C9-485C-B821-035BA3B41237}" destId="{25D52474-3B75-4462-911E-7A88CFD9F6BD}" srcOrd="5" destOrd="0" presId="urn:microsoft.com/office/officeart/2005/8/layout/cycle5"/>
    <dgm:cxn modelId="{39B44823-A24D-4B67-BFA1-7EAA3D054650}" type="presParOf" srcId="{1951DA50-13C9-485C-B821-035BA3B41237}" destId="{6CCE0D3E-3546-4787-988A-30A9C6696E80}" srcOrd="6" destOrd="0" presId="urn:microsoft.com/office/officeart/2005/8/layout/cycle5"/>
    <dgm:cxn modelId="{C4906A8C-0B3B-4A3B-9F92-307D3358D6F2}" type="presParOf" srcId="{1951DA50-13C9-485C-B821-035BA3B41237}" destId="{5A8C9B35-E2C2-4F36-A3D9-4455251141F3}" srcOrd="7" destOrd="0" presId="urn:microsoft.com/office/officeart/2005/8/layout/cycle5"/>
    <dgm:cxn modelId="{A58D1136-169D-4785-B782-BBF465674CD6}" type="presParOf" srcId="{1951DA50-13C9-485C-B821-035BA3B41237}" destId="{00CEB98C-3813-46C1-942A-A9F59C147821}" srcOrd="8" destOrd="0" presId="urn:microsoft.com/office/officeart/2005/8/layout/cycle5"/>
    <dgm:cxn modelId="{F2621E64-8659-4511-98F1-1F6D195E3798}" type="presParOf" srcId="{1951DA50-13C9-485C-B821-035BA3B41237}" destId="{F1C27BD3-1E83-454A-933F-CE9011EE673E}" srcOrd="9" destOrd="0" presId="urn:microsoft.com/office/officeart/2005/8/layout/cycle5"/>
    <dgm:cxn modelId="{E6AC3173-BF10-4C41-98C8-036C8C1DE45E}" type="presParOf" srcId="{1951DA50-13C9-485C-B821-035BA3B41237}" destId="{CC25A7C0-3EF7-4CF6-9B36-2253B915DEE9}" srcOrd="10" destOrd="0" presId="urn:microsoft.com/office/officeart/2005/8/layout/cycle5"/>
    <dgm:cxn modelId="{742319AD-9587-4044-BF87-9D3C116A2EA2}" type="presParOf" srcId="{1951DA50-13C9-485C-B821-035BA3B41237}" destId="{64CAC779-1F8D-4575-9CF1-461152C043F8}" srcOrd="11" destOrd="0" presId="urn:microsoft.com/office/officeart/2005/8/layout/cycle5"/>
    <dgm:cxn modelId="{3AB66307-936B-4B8C-A88D-EBADB09DF7DD}" type="presParOf" srcId="{1951DA50-13C9-485C-B821-035BA3B41237}" destId="{F18B3492-4AE6-4E83-AB53-85925467CE1D}" srcOrd="12" destOrd="0" presId="urn:microsoft.com/office/officeart/2005/8/layout/cycle5"/>
    <dgm:cxn modelId="{28F5E3D1-AC84-4A0C-82C8-351CFCFAF644}" type="presParOf" srcId="{1951DA50-13C9-485C-B821-035BA3B41237}" destId="{22B7626A-024D-4444-B39B-9E22D1BA1D2D}" srcOrd="13" destOrd="0" presId="urn:microsoft.com/office/officeart/2005/8/layout/cycle5"/>
    <dgm:cxn modelId="{55B279A0-A1D5-40BF-B091-215462E31AAB}" type="presParOf" srcId="{1951DA50-13C9-485C-B821-035BA3B41237}" destId="{F2298352-DDBC-48C4-BE11-FC0AB6067A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CA0F3C-F7FC-43A9-9C95-9B682F297203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CA3F49D-1B2C-4EB8-8985-9A4317533CB2}">
      <dgm:prSet phldrT="[Texto]"/>
      <dgm:spPr/>
      <dgm:t>
        <a:bodyPr/>
        <a:lstStyle/>
        <a:p>
          <a:r>
            <a:rPr lang="es-CO" dirty="0"/>
            <a:t>Listar todos los Stakeholders del Proyecto</a:t>
          </a:r>
        </a:p>
      </dgm:t>
    </dgm:pt>
    <dgm:pt modelId="{1A1058A6-BC4F-4FF0-AECB-93BDADDEFC53}" type="parTrans" cxnId="{6D4ACA91-15D5-4F25-B2D2-FC0EF0359C05}">
      <dgm:prSet/>
      <dgm:spPr/>
      <dgm:t>
        <a:bodyPr/>
        <a:lstStyle/>
        <a:p>
          <a:endParaRPr lang="es-CO"/>
        </a:p>
      </dgm:t>
    </dgm:pt>
    <dgm:pt modelId="{146A0EE6-A129-4A2C-B249-2FA7C3C8010E}" type="sibTrans" cxnId="{6D4ACA91-15D5-4F25-B2D2-FC0EF0359C05}">
      <dgm:prSet/>
      <dgm:spPr/>
      <dgm:t>
        <a:bodyPr/>
        <a:lstStyle/>
        <a:p>
          <a:endParaRPr lang="es-CO"/>
        </a:p>
      </dgm:t>
    </dgm:pt>
    <dgm:pt modelId="{03FA474E-ED3C-441E-80D6-25EE933430B1}">
      <dgm:prSet phldrT="[Texto]"/>
      <dgm:spPr/>
      <dgm:t>
        <a:bodyPr/>
        <a:lstStyle/>
        <a:p>
          <a:r>
            <a:rPr lang="es-CO" dirty="0"/>
            <a:t>Técnicas de Recopilación</a:t>
          </a:r>
        </a:p>
      </dgm:t>
    </dgm:pt>
    <dgm:pt modelId="{6F1327BC-572B-43CC-BE8C-FC57422EF762}" type="parTrans" cxnId="{A001B09F-A27A-4659-88EE-589D1C49E7BF}">
      <dgm:prSet/>
      <dgm:spPr/>
      <dgm:t>
        <a:bodyPr/>
        <a:lstStyle/>
        <a:p>
          <a:endParaRPr lang="es-CO"/>
        </a:p>
      </dgm:t>
    </dgm:pt>
    <dgm:pt modelId="{581E3E10-57DC-480D-A210-512D9E6678D2}" type="sibTrans" cxnId="{A001B09F-A27A-4659-88EE-589D1C49E7BF}">
      <dgm:prSet/>
      <dgm:spPr/>
      <dgm:t>
        <a:bodyPr/>
        <a:lstStyle/>
        <a:p>
          <a:endParaRPr lang="es-CO"/>
        </a:p>
      </dgm:t>
    </dgm:pt>
    <dgm:pt modelId="{CC12DE38-2371-4964-A302-97F1D9F6F96C}">
      <dgm:prSet phldrT="[Texto]"/>
      <dgm:spPr/>
      <dgm:t>
        <a:bodyPr/>
        <a:lstStyle/>
        <a:p>
          <a:r>
            <a:rPr lang="es-CO" dirty="0"/>
            <a:t>Directorio en Base de Datos</a:t>
          </a:r>
        </a:p>
      </dgm:t>
    </dgm:pt>
    <dgm:pt modelId="{C78D9E3D-4FB1-4AE2-8203-DE8AD95544F8}" type="parTrans" cxnId="{0641D0F7-8CCC-4E8F-9DC4-5BC7215E6A59}">
      <dgm:prSet/>
      <dgm:spPr/>
      <dgm:t>
        <a:bodyPr/>
        <a:lstStyle/>
        <a:p>
          <a:endParaRPr lang="es-CO"/>
        </a:p>
      </dgm:t>
    </dgm:pt>
    <dgm:pt modelId="{6A9B51FC-3B3E-4002-81C7-832D2291B7B3}" type="sibTrans" cxnId="{0641D0F7-8CCC-4E8F-9DC4-5BC7215E6A59}">
      <dgm:prSet/>
      <dgm:spPr/>
      <dgm:t>
        <a:bodyPr/>
        <a:lstStyle/>
        <a:p>
          <a:endParaRPr lang="es-CO"/>
        </a:p>
      </dgm:t>
    </dgm:pt>
    <dgm:pt modelId="{7ACD987B-B432-4D29-9F3D-9D169D88A3F3}">
      <dgm:prSet phldrT="[Texto]"/>
      <dgm:spPr/>
      <dgm:t>
        <a:bodyPr/>
        <a:lstStyle/>
        <a:p>
          <a:r>
            <a:rPr lang="es-CO" dirty="0"/>
            <a:t>Información básica de contacto</a:t>
          </a:r>
        </a:p>
      </dgm:t>
    </dgm:pt>
    <dgm:pt modelId="{4B41D964-B13A-4DC5-BC37-CC4CA9A0B83E}" type="parTrans" cxnId="{5FACAB71-29CC-41E5-9DE7-C107CD5636CC}">
      <dgm:prSet/>
      <dgm:spPr/>
      <dgm:t>
        <a:bodyPr/>
        <a:lstStyle/>
        <a:p>
          <a:endParaRPr lang="es-CO"/>
        </a:p>
      </dgm:t>
    </dgm:pt>
    <dgm:pt modelId="{A7C29183-9E7D-4A52-B6E4-98A043A1252C}" type="sibTrans" cxnId="{5FACAB71-29CC-41E5-9DE7-C107CD5636CC}">
      <dgm:prSet/>
      <dgm:spPr/>
      <dgm:t>
        <a:bodyPr/>
        <a:lstStyle/>
        <a:p>
          <a:endParaRPr lang="es-CO"/>
        </a:p>
      </dgm:t>
    </dgm:pt>
    <dgm:pt modelId="{93200D2F-2C67-42B3-8C79-C7F96BD962ED}">
      <dgm:prSet phldrT="[Texto]"/>
      <dgm:spPr/>
      <dgm:t>
        <a:bodyPr/>
        <a:lstStyle/>
        <a:p>
          <a:r>
            <a:rPr lang="es-CO" dirty="0"/>
            <a:t>Clasificación primaria de Stakeholders</a:t>
          </a:r>
        </a:p>
      </dgm:t>
    </dgm:pt>
    <dgm:pt modelId="{A9F58C70-9761-470B-822E-6980C118CDD5}" type="parTrans" cxnId="{8EB39E54-0189-49E1-8D6C-B694592BA3A2}">
      <dgm:prSet/>
      <dgm:spPr/>
      <dgm:t>
        <a:bodyPr/>
        <a:lstStyle/>
        <a:p>
          <a:endParaRPr lang="es-CO"/>
        </a:p>
      </dgm:t>
    </dgm:pt>
    <dgm:pt modelId="{EFFAD47F-5957-43B2-ABB1-A10101B38F9F}" type="sibTrans" cxnId="{8EB39E54-0189-49E1-8D6C-B694592BA3A2}">
      <dgm:prSet/>
      <dgm:spPr/>
      <dgm:t>
        <a:bodyPr/>
        <a:lstStyle/>
        <a:p>
          <a:endParaRPr lang="es-CO"/>
        </a:p>
      </dgm:t>
    </dgm:pt>
    <dgm:pt modelId="{DCA5527B-4DC7-4E38-81C6-8B3D297F3714}">
      <dgm:prSet phldrT="[Texto]"/>
      <dgm:spPr/>
      <dgm:t>
        <a:bodyPr/>
        <a:lstStyle/>
        <a:p>
          <a:r>
            <a:rPr lang="es-CO" dirty="0"/>
            <a:t>Tipo de </a:t>
          </a:r>
          <a:r>
            <a:rPr lang="es-CO" dirty="0" err="1"/>
            <a:t>Stakeholder</a:t>
          </a:r>
          <a:endParaRPr lang="es-CO" dirty="0"/>
        </a:p>
      </dgm:t>
    </dgm:pt>
    <dgm:pt modelId="{BBF5EE4E-B2BB-486C-888F-0EB12D7F7466}" type="parTrans" cxnId="{9ED8C09B-1032-4B9C-87CB-C03728442083}">
      <dgm:prSet/>
      <dgm:spPr/>
      <dgm:t>
        <a:bodyPr/>
        <a:lstStyle/>
        <a:p>
          <a:endParaRPr lang="es-CO"/>
        </a:p>
      </dgm:t>
    </dgm:pt>
    <dgm:pt modelId="{CCF86DE2-95FA-4847-A99B-4C377D4D3E8B}" type="sibTrans" cxnId="{9ED8C09B-1032-4B9C-87CB-C03728442083}">
      <dgm:prSet/>
      <dgm:spPr/>
      <dgm:t>
        <a:bodyPr/>
        <a:lstStyle/>
        <a:p>
          <a:endParaRPr lang="es-CO"/>
        </a:p>
      </dgm:t>
    </dgm:pt>
    <dgm:pt modelId="{6A0F22F8-A403-4E62-BB62-BFDC7B682CB5}">
      <dgm:prSet phldrT="[Texto]"/>
      <dgm:spPr/>
      <dgm:t>
        <a:bodyPr/>
        <a:lstStyle/>
        <a:p>
          <a:r>
            <a:rPr lang="es-CO" dirty="0"/>
            <a:t>Integrante del equipo encargado de gestionar</a:t>
          </a:r>
        </a:p>
      </dgm:t>
    </dgm:pt>
    <dgm:pt modelId="{D6E65E6F-B679-4CD3-BF27-6AC6829D075C}" type="parTrans" cxnId="{67C4B2A0-6C04-4EB5-82AD-F57CD6F459A9}">
      <dgm:prSet/>
      <dgm:spPr/>
      <dgm:t>
        <a:bodyPr/>
        <a:lstStyle/>
        <a:p>
          <a:endParaRPr lang="es-CO"/>
        </a:p>
      </dgm:t>
    </dgm:pt>
    <dgm:pt modelId="{98C73C34-C691-4F56-BD82-1B85A39CD85F}" type="sibTrans" cxnId="{67C4B2A0-6C04-4EB5-82AD-F57CD6F459A9}">
      <dgm:prSet/>
      <dgm:spPr/>
      <dgm:t>
        <a:bodyPr/>
        <a:lstStyle/>
        <a:p>
          <a:endParaRPr lang="es-CO"/>
        </a:p>
      </dgm:t>
    </dgm:pt>
    <dgm:pt modelId="{949DF600-D626-4189-8DEA-83E6B4802291}">
      <dgm:prSet phldrT="[Texto]"/>
      <dgm:spPr/>
      <dgm:t>
        <a:bodyPr/>
        <a:lstStyle/>
        <a:p>
          <a:r>
            <a:rPr lang="es-CO" dirty="0"/>
            <a:t>Asociación Socio-Política</a:t>
          </a:r>
        </a:p>
      </dgm:t>
    </dgm:pt>
    <dgm:pt modelId="{C81A0B6F-531D-43A5-B522-FFEA8E36C4AE}" type="parTrans" cxnId="{17B7AB06-E10C-4907-A3A1-7E92660668A0}">
      <dgm:prSet/>
      <dgm:spPr/>
      <dgm:t>
        <a:bodyPr/>
        <a:lstStyle/>
        <a:p>
          <a:endParaRPr lang="es-CO"/>
        </a:p>
      </dgm:t>
    </dgm:pt>
    <dgm:pt modelId="{8F26B279-273F-4134-9104-E4AAACF809B1}" type="sibTrans" cxnId="{17B7AB06-E10C-4907-A3A1-7E92660668A0}">
      <dgm:prSet/>
      <dgm:spPr/>
      <dgm:t>
        <a:bodyPr/>
        <a:lstStyle/>
        <a:p>
          <a:endParaRPr lang="es-CO"/>
        </a:p>
      </dgm:t>
    </dgm:pt>
    <dgm:pt modelId="{EF5BC3D5-7B0D-4557-AE25-F10D453078CA}">
      <dgm:prSet phldrT="[Texto]"/>
      <dgm:spPr/>
      <dgm:t>
        <a:bodyPr/>
        <a:lstStyle/>
        <a:p>
          <a:r>
            <a:rPr lang="es-CO" dirty="0"/>
            <a:t>Proceso Iterativo</a:t>
          </a:r>
        </a:p>
      </dgm:t>
    </dgm:pt>
    <dgm:pt modelId="{6EC2EC7D-AC14-4F99-9A16-1630792567AE}" type="parTrans" cxnId="{435FFC94-F9D0-49D2-A02B-5107F3BA2788}">
      <dgm:prSet/>
      <dgm:spPr/>
      <dgm:t>
        <a:bodyPr/>
        <a:lstStyle/>
        <a:p>
          <a:endParaRPr lang="es-CO"/>
        </a:p>
      </dgm:t>
    </dgm:pt>
    <dgm:pt modelId="{1479C72E-76BD-4413-B6B4-FF3B7D255F1F}" type="sibTrans" cxnId="{435FFC94-F9D0-49D2-A02B-5107F3BA2788}">
      <dgm:prSet/>
      <dgm:spPr/>
      <dgm:t>
        <a:bodyPr/>
        <a:lstStyle/>
        <a:p>
          <a:endParaRPr lang="es-CO"/>
        </a:p>
      </dgm:t>
    </dgm:pt>
    <dgm:pt modelId="{C36FF747-6808-4A0F-BD3F-A80A40158516}">
      <dgm:prSet phldrT="[Texto]"/>
      <dgm:spPr/>
      <dgm:t>
        <a:bodyPr/>
        <a:lstStyle/>
        <a:p>
          <a:r>
            <a:rPr lang="es-CO" dirty="0" err="1"/>
            <a:t>Info</a:t>
          </a:r>
          <a:r>
            <a:rPr lang="es-CO" dirty="0"/>
            <a:t>. Histórica</a:t>
          </a:r>
        </a:p>
      </dgm:t>
    </dgm:pt>
    <dgm:pt modelId="{33314475-34BE-4966-A782-30E57422039D}" type="parTrans" cxnId="{4E6A2497-A3C3-442A-AAB9-9B123D7783DE}">
      <dgm:prSet/>
      <dgm:spPr/>
      <dgm:t>
        <a:bodyPr/>
        <a:lstStyle/>
        <a:p>
          <a:endParaRPr lang="es-CO"/>
        </a:p>
      </dgm:t>
    </dgm:pt>
    <dgm:pt modelId="{D88DB141-5C4B-44C4-89B0-F7EDB0121C05}" type="sibTrans" cxnId="{4E6A2497-A3C3-442A-AAB9-9B123D7783DE}">
      <dgm:prSet/>
      <dgm:spPr/>
      <dgm:t>
        <a:bodyPr/>
        <a:lstStyle/>
        <a:p>
          <a:endParaRPr lang="es-CO"/>
        </a:p>
      </dgm:t>
    </dgm:pt>
    <dgm:pt modelId="{BC104004-67B9-4B3A-A59E-7C4F9785F0FF}">
      <dgm:prSet phldrT="[Texto]"/>
      <dgm:spPr/>
      <dgm:t>
        <a:bodyPr/>
        <a:lstStyle/>
        <a:p>
          <a:r>
            <a:rPr lang="es-CO" dirty="0"/>
            <a:t>Clasificación socio-cultural</a:t>
          </a:r>
        </a:p>
      </dgm:t>
    </dgm:pt>
    <dgm:pt modelId="{BD03849C-212B-43C1-A434-F44A2901D2E3}" type="parTrans" cxnId="{AD48738C-2365-44D9-8571-D1AEE9968855}">
      <dgm:prSet/>
      <dgm:spPr/>
      <dgm:t>
        <a:bodyPr/>
        <a:lstStyle/>
        <a:p>
          <a:endParaRPr lang="es-CO"/>
        </a:p>
      </dgm:t>
    </dgm:pt>
    <dgm:pt modelId="{8AB26CB9-6874-4B81-AC4B-1024609FC486}" type="sibTrans" cxnId="{AD48738C-2365-44D9-8571-D1AEE9968855}">
      <dgm:prSet/>
      <dgm:spPr/>
      <dgm:t>
        <a:bodyPr/>
        <a:lstStyle/>
        <a:p>
          <a:endParaRPr lang="es-CO"/>
        </a:p>
      </dgm:t>
    </dgm:pt>
    <dgm:pt modelId="{1E3A3D39-6B04-4349-B68E-0D0F829B7A79}" type="pres">
      <dgm:prSet presAssocID="{63CA0F3C-F7FC-43A9-9C95-9B682F297203}" presName="linearFlow" presStyleCnt="0">
        <dgm:presLayoutVars>
          <dgm:dir/>
          <dgm:animLvl val="lvl"/>
          <dgm:resizeHandles val="exact"/>
        </dgm:presLayoutVars>
      </dgm:prSet>
      <dgm:spPr/>
    </dgm:pt>
    <dgm:pt modelId="{B29C3AE4-DE6C-4713-9690-D6D5522B5511}" type="pres">
      <dgm:prSet presAssocID="{1CA3F49D-1B2C-4EB8-8985-9A4317533CB2}" presName="composite" presStyleCnt="0"/>
      <dgm:spPr/>
    </dgm:pt>
    <dgm:pt modelId="{F9C824F8-E81B-4F2E-9488-B77D0115B089}" type="pres">
      <dgm:prSet presAssocID="{1CA3F49D-1B2C-4EB8-8985-9A4317533CB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420FB4B-2A76-476A-B559-4B51BADCADF3}" type="pres">
      <dgm:prSet presAssocID="{1CA3F49D-1B2C-4EB8-8985-9A4317533CB2}" presName="parSh" presStyleLbl="node1" presStyleIdx="0" presStyleCnt="3"/>
      <dgm:spPr/>
    </dgm:pt>
    <dgm:pt modelId="{009E83E1-F9EE-4E2D-B859-1C95E7B2C4F5}" type="pres">
      <dgm:prSet presAssocID="{1CA3F49D-1B2C-4EB8-8985-9A4317533CB2}" presName="desTx" presStyleLbl="fgAcc1" presStyleIdx="0" presStyleCnt="3">
        <dgm:presLayoutVars>
          <dgm:bulletEnabled val="1"/>
        </dgm:presLayoutVars>
      </dgm:prSet>
      <dgm:spPr/>
    </dgm:pt>
    <dgm:pt modelId="{E59B22C4-0F73-4AE6-8D9C-97F1AA776699}" type="pres">
      <dgm:prSet presAssocID="{146A0EE6-A129-4A2C-B249-2FA7C3C8010E}" presName="sibTrans" presStyleLbl="sibTrans2D1" presStyleIdx="0" presStyleCnt="2"/>
      <dgm:spPr/>
    </dgm:pt>
    <dgm:pt modelId="{CA049311-A848-40A1-89A7-80DB1FD638A5}" type="pres">
      <dgm:prSet presAssocID="{146A0EE6-A129-4A2C-B249-2FA7C3C8010E}" presName="connTx" presStyleLbl="sibTrans2D1" presStyleIdx="0" presStyleCnt="2"/>
      <dgm:spPr/>
    </dgm:pt>
    <dgm:pt modelId="{D9695033-80FF-4BFE-9416-57ED87380F5B}" type="pres">
      <dgm:prSet presAssocID="{CC12DE38-2371-4964-A302-97F1D9F6F96C}" presName="composite" presStyleCnt="0"/>
      <dgm:spPr/>
    </dgm:pt>
    <dgm:pt modelId="{1F0E8F04-2AFB-45E5-8E45-1113AB5DDC0F}" type="pres">
      <dgm:prSet presAssocID="{CC12DE38-2371-4964-A302-97F1D9F6F9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2C317C1-9D2E-4E18-9122-3BFFFAFEBDE6}" type="pres">
      <dgm:prSet presAssocID="{CC12DE38-2371-4964-A302-97F1D9F6F96C}" presName="parSh" presStyleLbl="node1" presStyleIdx="1" presStyleCnt="3"/>
      <dgm:spPr/>
    </dgm:pt>
    <dgm:pt modelId="{55D39C6A-1FF7-44C2-B2EA-48F4F7F4F960}" type="pres">
      <dgm:prSet presAssocID="{CC12DE38-2371-4964-A302-97F1D9F6F96C}" presName="desTx" presStyleLbl="fgAcc1" presStyleIdx="1" presStyleCnt="3">
        <dgm:presLayoutVars>
          <dgm:bulletEnabled val="1"/>
        </dgm:presLayoutVars>
      </dgm:prSet>
      <dgm:spPr/>
    </dgm:pt>
    <dgm:pt modelId="{F6136F37-45D2-42DA-902B-B309B172A9EF}" type="pres">
      <dgm:prSet presAssocID="{6A9B51FC-3B3E-4002-81C7-832D2291B7B3}" presName="sibTrans" presStyleLbl="sibTrans2D1" presStyleIdx="1" presStyleCnt="2"/>
      <dgm:spPr/>
    </dgm:pt>
    <dgm:pt modelId="{475A8F9E-EB50-4E92-96E7-5FD2A40C3D8B}" type="pres">
      <dgm:prSet presAssocID="{6A9B51FC-3B3E-4002-81C7-832D2291B7B3}" presName="connTx" presStyleLbl="sibTrans2D1" presStyleIdx="1" presStyleCnt="2"/>
      <dgm:spPr/>
    </dgm:pt>
    <dgm:pt modelId="{D7046538-EFDC-4DFE-B920-76EAF563E363}" type="pres">
      <dgm:prSet presAssocID="{93200D2F-2C67-42B3-8C79-C7F96BD962ED}" presName="composite" presStyleCnt="0"/>
      <dgm:spPr/>
    </dgm:pt>
    <dgm:pt modelId="{1083148D-D290-4C40-9BB4-6BFB57684CEE}" type="pres">
      <dgm:prSet presAssocID="{93200D2F-2C67-42B3-8C79-C7F96BD962E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A167B5D-3216-4855-81F7-A7648284F56A}" type="pres">
      <dgm:prSet presAssocID="{93200D2F-2C67-42B3-8C79-C7F96BD962ED}" presName="parSh" presStyleLbl="node1" presStyleIdx="2" presStyleCnt="3"/>
      <dgm:spPr/>
    </dgm:pt>
    <dgm:pt modelId="{8DAAB4E6-329A-4D59-AA87-E4076199332C}" type="pres">
      <dgm:prSet presAssocID="{93200D2F-2C67-42B3-8C79-C7F96BD962E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1C60855-12A6-4F9D-A114-3A3E0A3A35B0}" type="presOf" srcId="{EF5BC3D5-7B0D-4557-AE25-F10D453078CA}" destId="{009E83E1-F9EE-4E2D-B859-1C95E7B2C4F5}" srcOrd="0" destOrd="2" presId="urn:microsoft.com/office/officeart/2005/8/layout/process3"/>
    <dgm:cxn modelId="{3E63F41D-26D7-446B-A250-A7B808BD5A49}" type="presOf" srcId="{146A0EE6-A129-4A2C-B249-2FA7C3C8010E}" destId="{E59B22C4-0F73-4AE6-8D9C-97F1AA776699}" srcOrd="0" destOrd="0" presId="urn:microsoft.com/office/officeart/2005/8/layout/process3"/>
    <dgm:cxn modelId="{5FACAB71-29CC-41E5-9DE7-C107CD5636CC}" srcId="{CC12DE38-2371-4964-A302-97F1D9F6F96C}" destId="{7ACD987B-B432-4D29-9F3D-9D169D88A3F3}" srcOrd="0" destOrd="0" parTransId="{4B41D964-B13A-4DC5-BC37-CC4CA9A0B83E}" sibTransId="{A7C29183-9E7D-4A52-B6E4-98A043A1252C}"/>
    <dgm:cxn modelId="{8AE2784C-3628-4500-9931-F8E48EED6699}" type="presOf" srcId="{C36FF747-6808-4A0F-BD3F-A80A40158516}" destId="{009E83E1-F9EE-4E2D-B859-1C95E7B2C4F5}" srcOrd="0" destOrd="1" presId="urn:microsoft.com/office/officeart/2005/8/layout/process3"/>
    <dgm:cxn modelId="{671A51C6-1EE2-4FF3-91AE-716C08A12AC9}" type="presOf" srcId="{63CA0F3C-F7FC-43A9-9C95-9B682F297203}" destId="{1E3A3D39-6B04-4349-B68E-0D0F829B7A79}" srcOrd="0" destOrd="0" presId="urn:microsoft.com/office/officeart/2005/8/layout/process3"/>
    <dgm:cxn modelId="{0641D0F7-8CCC-4E8F-9DC4-5BC7215E6A59}" srcId="{63CA0F3C-F7FC-43A9-9C95-9B682F297203}" destId="{CC12DE38-2371-4964-A302-97F1D9F6F96C}" srcOrd="1" destOrd="0" parTransId="{C78D9E3D-4FB1-4AE2-8203-DE8AD95544F8}" sibTransId="{6A9B51FC-3B3E-4002-81C7-832D2291B7B3}"/>
    <dgm:cxn modelId="{4E6A2497-A3C3-442A-AAB9-9B123D7783DE}" srcId="{1CA3F49D-1B2C-4EB8-8985-9A4317533CB2}" destId="{C36FF747-6808-4A0F-BD3F-A80A40158516}" srcOrd="1" destOrd="0" parTransId="{33314475-34BE-4966-A782-30E57422039D}" sibTransId="{D88DB141-5C4B-44C4-89B0-F7EDB0121C05}"/>
    <dgm:cxn modelId="{2F19FD23-4632-4CBD-A62B-C02BBFD8517E}" type="presOf" srcId="{93200D2F-2C67-42B3-8C79-C7F96BD962ED}" destId="{5A167B5D-3216-4855-81F7-A7648284F56A}" srcOrd="1" destOrd="0" presId="urn:microsoft.com/office/officeart/2005/8/layout/process3"/>
    <dgm:cxn modelId="{17B7AB06-E10C-4907-A3A1-7E92660668A0}" srcId="{93200D2F-2C67-42B3-8C79-C7F96BD962ED}" destId="{949DF600-D626-4189-8DEA-83E6B4802291}" srcOrd="2" destOrd="0" parTransId="{C81A0B6F-531D-43A5-B522-FFEA8E36C4AE}" sibTransId="{8F26B279-273F-4134-9104-E4AAACF809B1}"/>
    <dgm:cxn modelId="{2D0D0EFC-0798-491E-A882-4A48AF6870C2}" type="presOf" srcId="{949DF600-D626-4189-8DEA-83E6B4802291}" destId="{8DAAB4E6-329A-4D59-AA87-E4076199332C}" srcOrd="0" destOrd="2" presId="urn:microsoft.com/office/officeart/2005/8/layout/process3"/>
    <dgm:cxn modelId="{1F22ED4C-D6E1-423C-9526-12A1F0782F81}" type="presOf" srcId="{6A9B51FC-3B3E-4002-81C7-832D2291B7B3}" destId="{475A8F9E-EB50-4E92-96E7-5FD2A40C3D8B}" srcOrd="1" destOrd="0" presId="urn:microsoft.com/office/officeart/2005/8/layout/process3"/>
    <dgm:cxn modelId="{2BEE980A-1E04-499B-933C-F18605CF1A3C}" type="presOf" srcId="{1CA3F49D-1B2C-4EB8-8985-9A4317533CB2}" destId="{F420FB4B-2A76-476A-B559-4B51BADCADF3}" srcOrd="1" destOrd="0" presId="urn:microsoft.com/office/officeart/2005/8/layout/process3"/>
    <dgm:cxn modelId="{1E99E7B3-0AEB-4FC4-8E5F-83A0EB414E5B}" type="presOf" srcId="{BC104004-67B9-4B3A-A59E-7C4F9785F0FF}" destId="{8DAAB4E6-329A-4D59-AA87-E4076199332C}" srcOrd="0" destOrd="1" presId="urn:microsoft.com/office/officeart/2005/8/layout/process3"/>
    <dgm:cxn modelId="{8EB39E54-0189-49E1-8D6C-B694592BA3A2}" srcId="{63CA0F3C-F7FC-43A9-9C95-9B682F297203}" destId="{93200D2F-2C67-42B3-8C79-C7F96BD962ED}" srcOrd="2" destOrd="0" parTransId="{A9F58C70-9761-470B-822E-6980C118CDD5}" sibTransId="{EFFAD47F-5957-43B2-ABB1-A10101B38F9F}"/>
    <dgm:cxn modelId="{435FFC94-F9D0-49D2-A02B-5107F3BA2788}" srcId="{1CA3F49D-1B2C-4EB8-8985-9A4317533CB2}" destId="{EF5BC3D5-7B0D-4557-AE25-F10D453078CA}" srcOrd="2" destOrd="0" parTransId="{6EC2EC7D-AC14-4F99-9A16-1630792567AE}" sibTransId="{1479C72E-76BD-4413-B6B4-FF3B7D255F1F}"/>
    <dgm:cxn modelId="{67C4B2A0-6C04-4EB5-82AD-F57CD6F459A9}" srcId="{CC12DE38-2371-4964-A302-97F1D9F6F96C}" destId="{6A0F22F8-A403-4E62-BB62-BFDC7B682CB5}" srcOrd="1" destOrd="0" parTransId="{D6E65E6F-B679-4CD3-BF27-6AC6829D075C}" sibTransId="{98C73C34-C691-4F56-BD82-1B85A39CD85F}"/>
    <dgm:cxn modelId="{85585957-140B-4293-B2BA-77CD3BEACC0C}" type="presOf" srcId="{1CA3F49D-1B2C-4EB8-8985-9A4317533CB2}" destId="{F9C824F8-E81B-4F2E-9488-B77D0115B089}" srcOrd="0" destOrd="0" presId="urn:microsoft.com/office/officeart/2005/8/layout/process3"/>
    <dgm:cxn modelId="{C1C45507-23F2-4940-99AB-AB1025E9DFD3}" type="presOf" srcId="{93200D2F-2C67-42B3-8C79-C7F96BD962ED}" destId="{1083148D-D290-4C40-9BB4-6BFB57684CEE}" srcOrd="0" destOrd="0" presId="urn:microsoft.com/office/officeart/2005/8/layout/process3"/>
    <dgm:cxn modelId="{6D4ACA91-15D5-4F25-B2D2-FC0EF0359C05}" srcId="{63CA0F3C-F7FC-43A9-9C95-9B682F297203}" destId="{1CA3F49D-1B2C-4EB8-8985-9A4317533CB2}" srcOrd="0" destOrd="0" parTransId="{1A1058A6-BC4F-4FF0-AECB-93BDADDEFC53}" sibTransId="{146A0EE6-A129-4A2C-B249-2FA7C3C8010E}"/>
    <dgm:cxn modelId="{A001B09F-A27A-4659-88EE-589D1C49E7BF}" srcId="{1CA3F49D-1B2C-4EB8-8985-9A4317533CB2}" destId="{03FA474E-ED3C-441E-80D6-25EE933430B1}" srcOrd="0" destOrd="0" parTransId="{6F1327BC-572B-43CC-BE8C-FC57422EF762}" sibTransId="{581E3E10-57DC-480D-A210-512D9E6678D2}"/>
    <dgm:cxn modelId="{5B425854-EDC8-497D-BBFE-14E733A532E4}" type="presOf" srcId="{CC12DE38-2371-4964-A302-97F1D9F6F96C}" destId="{D2C317C1-9D2E-4E18-9122-3BFFFAFEBDE6}" srcOrd="1" destOrd="0" presId="urn:microsoft.com/office/officeart/2005/8/layout/process3"/>
    <dgm:cxn modelId="{9ED8C09B-1032-4B9C-87CB-C03728442083}" srcId="{93200D2F-2C67-42B3-8C79-C7F96BD962ED}" destId="{DCA5527B-4DC7-4E38-81C6-8B3D297F3714}" srcOrd="0" destOrd="0" parTransId="{BBF5EE4E-B2BB-486C-888F-0EB12D7F7466}" sibTransId="{CCF86DE2-95FA-4847-A99B-4C377D4D3E8B}"/>
    <dgm:cxn modelId="{D0914D4B-2B1D-4A45-8105-DE898AB7BED5}" type="presOf" srcId="{03FA474E-ED3C-441E-80D6-25EE933430B1}" destId="{009E83E1-F9EE-4E2D-B859-1C95E7B2C4F5}" srcOrd="0" destOrd="0" presId="urn:microsoft.com/office/officeart/2005/8/layout/process3"/>
    <dgm:cxn modelId="{861614A2-DF72-49E4-B1DD-0C2F077E1D42}" type="presOf" srcId="{DCA5527B-4DC7-4E38-81C6-8B3D297F3714}" destId="{8DAAB4E6-329A-4D59-AA87-E4076199332C}" srcOrd="0" destOrd="0" presId="urn:microsoft.com/office/officeart/2005/8/layout/process3"/>
    <dgm:cxn modelId="{F1198635-CD5D-4B13-8DB7-5283D99A1B48}" type="presOf" srcId="{6A9B51FC-3B3E-4002-81C7-832D2291B7B3}" destId="{F6136F37-45D2-42DA-902B-B309B172A9EF}" srcOrd="0" destOrd="0" presId="urn:microsoft.com/office/officeart/2005/8/layout/process3"/>
    <dgm:cxn modelId="{FDB150A5-E734-4357-BBED-620E5989B82A}" type="presOf" srcId="{6A0F22F8-A403-4E62-BB62-BFDC7B682CB5}" destId="{55D39C6A-1FF7-44C2-B2EA-48F4F7F4F960}" srcOrd="0" destOrd="1" presId="urn:microsoft.com/office/officeart/2005/8/layout/process3"/>
    <dgm:cxn modelId="{CAA62FF5-264D-4F61-8553-2E3F5E4D1420}" type="presOf" srcId="{CC12DE38-2371-4964-A302-97F1D9F6F96C}" destId="{1F0E8F04-2AFB-45E5-8E45-1113AB5DDC0F}" srcOrd="0" destOrd="0" presId="urn:microsoft.com/office/officeart/2005/8/layout/process3"/>
    <dgm:cxn modelId="{41D66B49-4FD0-4DAA-B742-83F05983AC5C}" type="presOf" srcId="{146A0EE6-A129-4A2C-B249-2FA7C3C8010E}" destId="{CA049311-A848-40A1-89A7-80DB1FD638A5}" srcOrd="1" destOrd="0" presId="urn:microsoft.com/office/officeart/2005/8/layout/process3"/>
    <dgm:cxn modelId="{AD48738C-2365-44D9-8571-D1AEE9968855}" srcId="{93200D2F-2C67-42B3-8C79-C7F96BD962ED}" destId="{BC104004-67B9-4B3A-A59E-7C4F9785F0FF}" srcOrd="1" destOrd="0" parTransId="{BD03849C-212B-43C1-A434-F44A2901D2E3}" sibTransId="{8AB26CB9-6874-4B81-AC4B-1024609FC486}"/>
    <dgm:cxn modelId="{2DFC15CB-4BBF-4C7C-9193-3EB59F246027}" type="presOf" srcId="{7ACD987B-B432-4D29-9F3D-9D169D88A3F3}" destId="{55D39C6A-1FF7-44C2-B2EA-48F4F7F4F960}" srcOrd="0" destOrd="0" presId="urn:microsoft.com/office/officeart/2005/8/layout/process3"/>
    <dgm:cxn modelId="{E0FC1431-57C1-4407-97BC-4A4ED594989F}" type="presParOf" srcId="{1E3A3D39-6B04-4349-B68E-0D0F829B7A79}" destId="{B29C3AE4-DE6C-4713-9690-D6D5522B5511}" srcOrd="0" destOrd="0" presId="urn:microsoft.com/office/officeart/2005/8/layout/process3"/>
    <dgm:cxn modelId="{022658E2-33D9-4576-ADAC-2023F5A0A076}" type="presParOf" srcId="{B29C3AE4-DE6C-4713-9690-D6D5522B5511}" destId="{F9C824F8-E81B-4F2E-9488-B77D0115B089}" srcOrd="0" destOrd="0" presId="urn:microsoft.com/office/officeart/2005/8/layout/process3"/>
    <dgm:cxn modelId="{F776C082-F248-4E77-8989-4A6E2EE46729}" type="presParOf" srcId="{B29C3AE4-DE6C-4713-9690-D6D5522B5511}" destId="{F420FB4B-2A76-476A-B559-4B51BADCADF3}" srcOrd="1" destOrd="0" presId="urn:microsoft.com/office/officeart/2005/8/layout/process3"/>
    <dgm:cxn modelId="{1A912859-9705-4086-9A76-9127D955A9B7}" type="presParOf" srcId="{B29C3AE4-DE6C-4713-9690-D6D5522B5511}" destId="{009E83E1-F9EE-4E2D-B859-1C95E7B2C4F5}" srcOrd="2" destOrd="0" presId="urn:microsoft.com/office/officeart/2005/8/layout/process3"/>
    <dgm:cxn modelId="{5F390BF2-D4A4-416A-9297-0CF0C4A89921}" type="presParOf" srcId="{1E3A3D39-6B04-4349-B68E-0D0F829B7A79}" destId="{E59B22C4-0F73-4AE6-8D9C-97F1AA776699}" srcOrd="1" destOrd="0" presId="urn:microsoft.com/office/officeart/2005/8/layout/process3"/>
    <dgm:cxn modelId="{AA3F6D40-6F1D-47E0-8FB9-310BE8C03035}" type="presParOf" srcId="{E59B22C4-0F73-4AE6-8D9C-97F1AA776699}" destId="{CA049311-A848-40A1-89A7-80DB1FD638A5}" srcOrd="0" destOrd="0" presId="urn:microsoft.com/office/officeart/2005/8/layout/process3"/>
    <dgm:cxn modelId="{8148B34C-E82E-45D9-A879-5F6957F8E585}" type="presParOf" srcId="{1E3A3D39-6B04-4349-B68E-0D0F829B7A79}" destId="{D9695033-80FF-4BFE-9416-57ED87380F5B}" srcOrd="2" destOrd="0" presId="urn:microsoft.com/office/officeart/2005/8/layout/process3"/>
    <dgm:cxn modelId="{AE1C00E6-D5D4-4BD1-B85A-6F782B107B6B}" type="presParOf" srcId="{D9695033-80FF-4BFE-9416-57ED87380F5B}" destId="{1F0E8F04-2AFB-45E5-8E45-1113AB5DDC0F}" srcOrd="0" destOrd="0" presId="urn:microsoft.com/office/officeart/2005/8/layout/process3"/>
    <dgm:cxn modelId="{140A34D4-AAB4-4A45-8878-A076E45380A5}" type="presParOf" srcId="{D9695033-80FF-4BFE-9416-57ED87380F5B}" destId="{D2C317C1-9D2E-4E18-9122-3BFFFAFEBDE6}" srcOrd="1" destOrd="0" presId="urn:microsoft.com/office/officeart/2005/8/layout/process3"/>
    <dgm:cxn modelId="{3F110ABA-43C7-460A-8145-043092505BA1}" type="presParOf" srcId="{D9695033-80FF-4BFE-9416-57ED87380F5B}" destId="{55D39C6A-1FF7-44C2-B2EA-48F4F7F4F960}" srcOrd="2" destOrd="0" presId="urn:microsoft.com/office/officeart/2005/8/layout/process3"/>
    <dgm:cxn modelId="{658BF399-E3A9-4CAC-9C9D-107932EB94C2}" type="presParOf" srcId="{1E3A3D39-6B04-4349-B68E-0D0F829B7A79}" destId="{F6136F37-45D2-42DA-902B-B309B172A9EF}" srcOrd="3" destOrd="0" presId="urn:microsoft.com/office/officeart/2005/8/layout/process3"/>
    <dgm:cxn modelId="{0E9CAC12-2ABA-4CA2-9C75-649604776D53}" type="presParOf" srcId="{F6136F37-45D2-42DA-902B-B309B172A9EF}" destId="{475A8F9E-EB50-4E92-96E7-5FD2A40C3D8B}" srcOrd="0" destOrd="0" presId="urn:microsoft.com/office/officeart/2005/8/layout/process3"/>
    <dgm:cxn modelId="{2D6CECC5-396E-4E30-B669-6A8F75A27FF4}" type="presParOf" srcId="{1E3A3D39-6B04-4349-B68E-0D0F829B7A79}" destId="{D7046538-EFDC-4DFE-B920-76EAF563E363}" srcOrd="4" destOrd="0" presId="urn:microsoft.com/office/officeart/2005/8/layout/process3"/>
    <dgm:cxn modelId="{FDB2B575-99F8-4CDB-BEA9-AFAE7D3D5BA8}" type="presParOf" srcId="{D7046538-EFDC-4DFE-B920-76EAF563E363}" destId="{1083148D-D290-4C40-9BB4-6BFB57684CEE}" srcOrd="0" destOrd="0" presId="urn:microsoft.com/office/officeart/2005/8/layout/process3"/>
    <dgm:cxn modelId="{B52CE041-D189-49F6-8887-9407182B799B}" type="presParOf" srcId="{D7046538-EFDC-4DFE-B920-76EAF563E363}" destId="{5A167B5D-3216-4855-81F7-A7648284F56A}" srcOrd="1" destOrd="0" presId="urn:microsoft.com/office/officeart/2005/8/layout/process3"/>
    <dgm:cxn modelId="{783B62A5-8B2C-4DB5-A3B3-2662BF6A4655}" type="presParOf" srcId="{D7046538-EFDC-4DFE-B920-76EAF563E363}" destId="{8DAAB4E6-329A-4D59-AA87-E4076199332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11FB31-1A90-4136-9980-D7A3213BC68E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86793C5-CE0C-4E09-9A04-27CFDBD11D88}">
      <dgm:prSet phldrT="[Texto]"/>
      <dgm:spPr/>
      <dgm:t>
        <a:bodyPr/>
        <a:lstStyle/>
        <a:p>
          <a:r>
            <a:rPr lang="es-CO" dirty="0"/>
            <a:t>Filtro de Stakeholders</a:t>
          </a:r>
        </a:p>
      </dgm:t>
    </dgm:pt>
    <dgm:pt modelId="{9396285A-5E8C-4071-AF61-FE6294448810}" type="parTrans" cxnId="{2A4E2D24-3F63-41E8-90F4-406B52519181}">
      <dgm:prSet/>
      <dgm:spPr/>
      <dgm:t>
        <a:bodyPr/>
        <a:lstStyle/>
        <a:p>
          <a:endParaRPr lang="es-CO"/>
        </a:p>
      </dgm:t>
    </dgm:pt>
    <dgm:pt modelId="{71A4C953-E34C-4531-B9AA-0094DBF3E3C7}" type="sibTrans" cxnId="{2A4E2D24-3F63-41E8-90F4-406B52519181}">
      <dgm:prSet/>
      <dgm:spPr/>
      <dgm:t>
        <a:bodyPr/>
        <a:lstStyle/>
        <a:p>
          <a:endParaRPr lang="es-CO"/>
        </a:p>
      </dgm:t>
    </dgm:pt>
    <dgm:pt modelId="{87BD2305-0776-4032-8B2E-EABE1AEE2AB0}">
      <dgm:prSet phldrT="[Texto]"/>
      <dgm:spPr/>
      <dgm:t>
        <a:bodyPr/>
        <a:lstStyle/>
        <a:p>
          <a:r>
            <a:rPr lang="es-CO" dirty="0"/>
            <a:t>Seleccionar Stakeholders por múltiples criterios:</a:t>
          </a:r>
        </a:p>
      </dgm:t>
    </dgm:pt>
    <dgm:pt modelId="{62841972-CB80-4000-A144-757CA2706B49}" type="parTrans" cxnId="{39B37B2F-34CC-4D11-847C-0F57D6D38EB6}">
      <dgm:prSet/>
      <dgm:spPr/>
      <dgm:t>
        <a:bodyPr/>
        <a:lstStyle/>
        <a:p>
          <a:endParaRPr lang="es-CO"/>
        </a:p>
      </dgm:t>
    </dgm:pt>
    <dgm:pt modelId="{E8EB5560-5A2F-4918-B2DC-2AFAC536C8DC}" type="sibTrans" cxnId="{39B37B2F-34CC-4D11-847C-0F57D6D38EB6}">
      <dgm:prSet/>
      <dgm:spPr/>
      <dgm:t>
        <a:bodyPr/>
        <a:lstStyle/>
        <a:p>
          <a:endParaRPr lang="es-CO"/>
        </a:p>
      </dgm:t>
    </dgm:pt>
    <dgm:pt modelId="{0437CEE1-3BBC-4CF9-A064-799AE84EEA3F}">
      <dgm:prSet phldrT="[Texto]"/>
      <dgm:spPr/>
      <dgm:t>
        <a:bodyPr/>
        <a:lstStyle/>
        <a:p>
          <a:r>
            <a:rPr lang="es-CO" dirty="0"/>
            <a:t>Evaluación Matriz Poder/Interés/Expectativas</a:t>
          </a:r>
        </a:p>
      </dgm:t>
    </dgm:pt>
    <dgm:pt modelId="{D3C563D5-F924-4A72-91F0-8AF0C1538797}" type="parTrans" cxnId="{4F78B5B6-38E9-4E80-A336-2B6D3BB47642}">
      <dgm:prSet/>
      <dgm:spPr/>
      <dgm:t>
        <a:bodyPr/>
        <a:lstStyle/>
        <a:p>
          <a:endParaRPr lang="es-CO"/>
        </a:p>
      </dgm:t>
    </dgm:pt>
    <dgm:pt modelId="{1E3AC8F2-B608-4E8A-A283-1AF99E6BBC1C}" type="sibTrans" cxnId="{4F78B5B6-38E9-4E80-A336-2B6D3BB47642}">
      <dgm:prSet/>
      <dgm:spPr/>
      <dgm:t>
        <a:bodyPr/>
        <a:lstStyle/>
        <a:p>
          <a:endParaRPr lang="es-CO"/>
        </a:p>
      </dgm:t>
    </dgm:pt>
    <dgm:pt modelId="{CD1961FC-9546-4644-A775-2F62414C8863}">
      <dgm:prSet phldrT="[Texto]"/>
      <dgm:spPr/>
      <dgm:t>
        <a:bodyPr/>
        <a:lstStyle/>
        <a:p>
          <a:r>
            <a:rPr lang="es-CO" dirty="0"/>
            <a:t>Evaluar Dimensiones</a:t>
          </a:r>
        </a:p>
      </dgm:t>
    </dgm:pt>
    <dgm:pt modelId="{5815BCD2-F492-417A-85C0-74C6070E92F7}" type="parTrans" cxnId="{A1C65B3E-F215-4C30-B68D-E45C72713AD5}">
      <dgm:prSet/>
      <dgm:spPr/>
      <dgm:t>
        <a:bodyPr/>
        <a:lstStyle/>
        <a:p>
          <a:endParaRPr lang="es-CO"/>
        </a:p>
      </dgm:t>
    </dgm:pt>
    <dgm:pt modelId="{2F09CDC2-4451-44AD-84AF-F8568D4D5B67}" type="sibTrans" cxnId="{A1C65B3E-F215-4C30-B68D-E45C72713AD5}">
      <dgm:prSet/>
      <dgm:spPr/>
      <dgm:t>
        <a:bodyPr/>
        <a:lstStyle/>
        <a:p>
          <a:endParaRPr lang="es-CO"/>
        </a:p>
      </dgm:t>
    </dgm:pt>
    <dgm:pt modelId="{FDF2973B-28E2-41FF-8977-DF57F2BDD774}">
      <dgm:prSet phldrT="[Texto]"/>
      <dgm:spPr/>
      <dgm:t>
        <a:bodyPr/>
        <a:lstStyle/>
        <a:p>
          <a:r>
            <a:rPr lang="es-CO" dirty="0"/>
            <a:t>Diagnóstico Inicial </a:t>
          </a:r>
        </a:p>
      </dgm:t>
    </dgm:pt>
    <dgm:pt modelId="{C2549CDC-2EBC-4DBD-868A-D8C3F5E1CB31}" type="parTrans" cxnId="{6761987F-D7BA-4E38-977A-509159DC4227}">
      <dgm:prSet/>
      <dgm:spPr/>
      <dgm:t>
        <a:bodyPr/>
        <a:lstStyle/>
        <a:p>
          <a:endParaRPr lang="es-CO"/>
        </a:p>
      </dgm:t>
    </dgm:pt>
    <dgm:pt modelId="{FBAAD0C3-09BD-41D9-AD53-5B28148C6808}" type="sibTrans" cxnId="{6761987F-D7BA-4E38-977A-509159DC4227}">
      <dgm:prSet/>
      <dgm:spPr/>
      <dgm:t>
        <a:bodyPr/>
        <a:lstStyle/>
        <a:p>
          <a:endParaRPr lang="es-CO"/>
        </a:p>
      </dgm:t>
    </dgm:pt>
    <dgm:pt modelId="{E2B2A214-1CDF-4606-B436-0599C5CEFC4E}">
      <dgm:prSet phldrT="[Texto]"/>
      <dgm:spPr/>
      <dgm:t>
        <a:bodyPr/>
        <a:lstStyle/>
        <a:p>
          <a:r>
            <a:rPr lang="es-CO" dirty="0"/>
            <a:t>Ponderación de dimensiones</a:t>
          </a:r>
        </a:p>
      </dgm:t>
    </dgm:pt>
    <dgm:pt modelId="{DBCD09D9-F5DC-4184-AB1F-6E97A4D3FBBA}" type="parTrans" cxnId="{A2856F01-4CF8-4E6A-99C2-BFA33952A812}">
      <dgm:prSet/>
      <dgm:spPr/>
      <dgm:t>
        <a:bodyPr/>
        <a:lstStyle/>
        <a:p>
          <a:endParaRPr lang="es-CO"/>
        </a:p>
      </dgm:t>
    </dgm:pt>
    <dgm:pt modelId="{6DE8A92D-5CCE-4AFE-9D2D-B8500B5C8F01}" type="sibTrans" cxnId="{A2856F01-4CF8-4E6A-99C2-BFA33952A812}">
      <dgm:prSet/>
      <dgm:spPr/>
      <dgm:t>
        <a:bodyPr/>
        <a:lstStyle/>
        <a:p>
          <a:endParaRPr lang="es-CO"/>
        </a:p>
      </dgm:t>
    </dgm:pt>
    <dgm:pt modelId="{391FF83A-2F6F-46FD-AA6D-0C133CB084B5}">
      <dgm:prSet phldrT="[Texto]"/>
      <dgm:spPr/>
      <dgm:t>
        <a:bodyPr/>
        <a:lstStyle/>
        <a:p>
          <a:r>
            <a:rPr lang="es-CO" dirty="0"/>
            <a:t> Ubicación Geográfica</a:t>
          </a:r>
        </a:p>
      </dgm:t>
    </dgm:pt>
    <dgm:pt modelId="{72A39291-5403-4B36-875B-795146277B6F}" type="parTrans" cxnId="{84BA8A99-5FF2-4C89-AF82-7AF7B1A734D6}">
      <dgm:prSet/>
      <dgm:spPr/>
      <dgm:t>
        <a:bodyPr/>
        <a:lstStyle/>
        <a:p>
          <a:endParaRPr lang="es-CO"/>
        </a:p>
      </dgm:t>
    </dgm:pt>
    <dgm:pt modelId="{B9B77298-E64C-478F-BE43-DD20F41F9BA9}" type="sibTrans" cxnId="{84BA8A99-5FF2-4C89-AF82-7AF7B1A734D6}">
      <dgm:prSet/>
      <dgm:spPr/>
      <dgm:t>
        <a:bodyPr/>
        <a:lstStyle/>
        <a:p>
          <a:endParaRPr lang="es-CO"/>
        </a:p>
      </dgm:t>
    </dgm:pt>
    <dgm:pt modelId="{BA706240-3AD2-49FB-9BFA-E505EACE0511}">
      <dgm:prSet phldrT="[Texto]"/>
      <dgm:spPr/>
      <dgm:t>
        <a:bodyPr/>
        <a:lstStyle/>
        <a:p>
          <a:r>
            <a:rPr lang="es-CO" dirty="0"/>
            <a:t>Grupos Étnicos</a:t>
          </a:r>
        </a:p>
      </dgm:t>
    </dgm:pt>
    <dgm:pt modelId="{1A9E3DDA-FDE9-41CD-90B4-DECA3C699325}" type="parTrans" cxnId="{A2EF0BC1-503B-4C06-A9BC-523048493341}">
      <dgm:prSet/>
      <dgm:spPr/>
      <dgm:t>
        <a:bodyPr/>
        <a:lstStyle/>
        <a:p>
          <a:endParaRPr lang="es-CO"/>
        </a:p>
      </dgm:t>
    </dgm:pt>
    <dgm:pt modelId="{1BD3FDB2-7170-448B-9650-57677CF14FF6}" type="sibTrans" cxnId="{A2EF0BC1-503B-4C06-A9BC-523048493341}">
      <dgm:prSet/>
      <dgm:spPr/>
      <dgm:t>
        <a:bodyPr/>
        <a:lstStyle/>
        <a:p>
          <a:endParaRPr lang="es-CO"/>
        </a:p>
      </dgm:t>
    </dgm:pt>
    <dgm:pt modelId="{7F0707EE-C5C7-4A14-AFFE-4AAE1170DB8F}">
      <dgm:prSet phldrT="[Texto]"/>
      <dgm:spPr/>
      <dgm:t>
        <a:bodyPr/>
        <a:lstStyle/>
        <a:p>
          <a:r>
            <a:rPr lang="es-CO" dirty="0"/>
            <a:t>Entre otros</a:t>
          </a:r>
        </a:p>
      </dgm:t>
    </dgm:pt>
    <dgm:pt modelId="{B1AB91BD-8B4B-40AA-9954-D5100BF2C0F1}" type="parTrans" cxnId="{FC449254-BA54-44D3-B7A8-64CF523CDEBB}">
      <dgm:prSet/>
      <dgm:spPr/>
      <dgm:t>
        <a:bodyPr/>
        <a:lstStyle/>
        <a:p>
          <a:endParaRPr lang="es-CO"/>
        </a:p>
      </dgm:t>
    </dgm:pt>
    <dgm:pt modelId="{93B1D2F5-0F12-49EC-8B21-E8B5C402D35A}" type="sibTrans" cxnId="{FC449254-BA54-44D3-B7A8-64CF523CDEBB}">
      <dgm:prSet/>
      <dgm:spPr/>
      <dgm:t>
        <a:bodyPr/>
        <a:lstStyle/>
        <a:p>
          <a:endParaRPr lang="es-CO"/>
        </a:p>
      </dgm:t>
    </dgm:pt>
    <dgm:pt modelId="{3C120966-1225-46E8-B845-C36D8CA732EA}">
      <dgm:prSet phldrT="[Texto]"/>
      <dgm:spPr/>
      <dgm:t>
        <a:bodyPr/>
        <a:lstStyle/>
        <a:p>
          <a:r>
            <a:rPr lang="es-CO" dirty="0"/>
            <a:t>Agrupar Stakeholders</a:t>
          </a:r>
        </a:p>
      </dgm:t>
    </dgm:pt>
    <dgm:pt modelId="{AD3F56DE-C1F1-461A-B440-FC8D234B70BE}" type="parTrans" cxnId="{0A052A65-CA0A-4A33-8C20-83C620279B39}">
      <dgm:prSet/>
      <dgm:spPr/>
      <dgm:t>
        <a:bodyPr/>
        <a:lstStyle/>
        <a:p>
          <a:endParaRPr lang="es-CO"/>
        </a:p>
      </dgm:t>
    </dgm:pt>
    <dgm:pt modelId="{47916AFF-74D1-45E1-87A3-8DE7945E0D86}" type="sibTrans" cxnId="{0A052A65-CA0A-4A33-8C20-83C620279B39}">
      <dgm:prSet/>
      <dgm:spPr/>
      <dgm:t>
        <a:bodyPr/>
        <a:lstStyle/>
        <a:p>
          <a:endParaRPr lang="es-CO"/>
        </a:p>
      </dgm:t>
    </dgm:pt>
    <dgm:pt modelId="{2A19290E-851A-4078-87E7-C95A6E0F52C4}">
      <dgm:prSet phldrT="[Texto]"/>
      <dgm:spPr/>
      <dgm:t>
        <a:bodyPr/>
        <a:lstStyle/>
        <a:p>
          <a:r>
            <a:rPr lang="es-CO" dirty="0"/>
            <a:t>Lista corta de Stakeholders</a:t>
          </a:r>
        </a:p>
      </dgm:t>
    </dgm:pt>
    <dgm:pt modelId="{08F38F6E-277B-43CD-9EDF-46EF68516CE6}" type="parTrans" cxnId="{CB8B92F3-1C63-4D8C-82C1-D9132F9DC035}">
      <dgm:prSet/>
      <dgm:spPr/>
      <dgm:t>
        <a:bodyPr/>
        <a:lstStyle/>
        <a:p>
          <a:endParaRPr lang="es-CO"/>
        </a:p>
      </dgm:t>
    </dgm:pt>
    <dgm:pt modelId="{306FBA87-00F8-4EA2-ADB4-4A4036FC77E2}" type="sibTrans" cxnId="{CB8B92F3-1C63-4D8C-82C1-D9132F9DC035}">
      <dgm:prSet/>
      <dgm:spPr/>
      <dgm:t>
        <a:bodyPr/>
        <a:lstStyle/>
        <a:p>
          <a:endParaRPr lang="es-CO"/>
        </a:p>
      </dgm:t>
    </dgm:pt>
    <dgm:pt modelId="{8610E7E0-A58B-4258-A447-80A65551B165}">
      <dgm:prSet phldrT="[Texto]"/>
      <dgm:spPr/>
      <dgm:t>
        <a:bodyPr/>
        <a:lstStyle/>
        <a:p>
          <a:r>
            <a:rPr lang="es-CO" dirty="0"/>
            <a:t>Nivel de Influencia</a:t>
          </a:r>
        </a:p>
      </dgm:t>
    </dgm:pt>
    <dgm:pt modelId="{B6F588CA-46B8-429B-A493-033574196F8F}" type="parTrans" cxnId="{579C984D-FCCA-4752-86F3-CB1C6FF22723}">
      <dgm:prSet/>
      <dgm:spPr/>
      <dgm:t>
        <a:bodyPr/>
        <a:lstStyle/>
        <a:p>
          <a:endParaRPr lang="es-CO"/>
        </a:p>
      </dgm:t>
    </dgm:pt>
    <dgm:pt modelId="{3CEEF7AD-6926-4446-AD7A-E5D027216531}" type="sibTrans" cxnId="{579C984D-FCCA-4752-86F3-CB1C6FF22723}">
      <dgm:prSet/>
      <dgm:spPr/>
      <dgm:t>
        <a:bodyPr/>
        <a:lstStyle/>
        <a:p>
          <a:endParaRPr lang="es-CO"/>
        </a:p>
      </dgm:t>
    </dgm:pt>
    <dgm:pt modelId="{62151E11-C230-46BA-876F-D1E06DF21009}">
      <dgm:prSet phldrT="[Texto]"/>
      <dgm:spPr/>
      <dgm:t>
        <a:bodyPr/>
        <a:lstStyle/>
        <a:p>
          <a:r>
            <a:rPr lang="es-CO" dirty="0"/>
            <a:t>Nivel de Motivación</a:t>
          </a:r>
        </a:p>
      </dgm:t>
    </dgm:pt>
    <dgm:pt modelId="{07911ED3-278D-4EC6-9EAF-A6D16A5B4F70}" type="parTrans" cxnId="{06FC059E-CBB6-4057-9AF2-21C49C23F7AC}">
      <dgm:prSet/>
      <dgm:spPr/>
      <dgm:t>
        <a:bodyPr/>
        <a:lstStyle/>
        <a:p>
          <a:endParaRPr lang="es-CO"/>
        </a:p>
      </dgm:t>
    </dgm:pt>
    <dgm:pt modelId="{DFDACCDC-717E-4CBD-A324-B80AB8D18857}" type="sibTrans" cxnId="{06FC059E-CBB6-4057-9AF2-21C49C23F7AC}">
      <dgm:prSet/>
      <dgm:spPr/>
      <dgm:t>
        <a:bodyPr/>
        <a:lstStyle/>
        <a:p>
          <a:endParaRPr lang="es-CO"/>
        </a:p>
      </dgm:t>
    </dgm:pt>
    <dgm:pt modelId="{438B6935-F849-48CC-8E4A-95710064C6AF}">
      <dgm:prSet phldrT="[Texto]"/>
      <dgm:spPr/>
      <dgm:t>
        <a:bodyPr/>
        <a:lstStyle/>
        <a:p>
          <a:r>
            <a:rPr lang="es-CO" dirty="0"/>
            <a:t>Generación de diagnóstico inicial </a:t>
          </a:r>
        </a:p>
      </dgm:t>
    </dgm:pt>
    <dgm:pt modelId="{8A2CD151-CE93-4571-97F1-5DBB50134873}" type="parTrans" cxnId="{458151A0-7359-4A9C-9A6E-46D51411C4FF}">
      <dgm:prSet/>
      <dgm:spPr/>
      <dgm:t>
        <a:bodyPr/>
        <a:lstStyle/>
        <a:p>
          <a:endParaRPr lang="es-CO"/>
        </a:p>
      </dgm:t>
    </dgm:pt>
    <dgm:pt modelId="{FF99B6FA-3408-4077-B7C9-CF612306E9B7}" type="sibTrans" cxnId="{458151A0-7359-4A9C-9A6E-46D51411C4FF}">
      <dgm:prSet/>
      <dgm:spPr/>
      <dgm:t>
        <a:bodyPr/>
        <a:lstStyle/>
        <a:p>
          <a:endParaRPr lang="es-CO"/>
        </a:p>
      </dgm:t>
    </dgm:pt>
    <dgm:pt modelId="{57B64EC9-4D47-4C35-A892-CAB35B71F4BF}">
      <dgm:prSet phldrT="[Texto]"/>
      <dgm:spPr/>
      <dgm:t>
        <a:bodyPr/>
        <a:lstStyle/>
        <a:p>
          <a:r>
            <a:rPr lang="es-CO" dirty="0"/>
            <a:t>Cooperante</a:t>
          </a:r>
        </a:p>
      </dgm:t>
    </dgm:pt>
    <dgm:pt modelId="{EE2494C2-1B42-49B7-9525-964835BA5B27}" type="parTrans" cxnId="{BEEE1E72-3F40-4440-9D30-4F28BED104A8}">
      <dgm:prSet/>
      <dgm:spPr/>
      <dgm:t>
        <a:bodyPr/>
        <a:lstStyle/>
        <a:p>
          <a:endParaRPr lang="es-CO"/>
        </a:p>
      </dgm:t>
    </dgm:pt>
    <dgm:pt modelId="{A294151D-0BCB-4B46-944E-8BF8F1D69C93}" type="sibTrans" cxnId="{BEEE1E72-3F40-4440-9D30-4F28BED104A8}">
      <dgm:prSet/>
      <dgm:spPr/>
      <dgm:t>
        <a:bodyPr/>
        <a:lstStyle/>
        <a:p>
          <a:endParaRPr lang="es-CO"/>
        </a:p>
      </dgm:t>
    </dgm:pt>
    <dgm:pt modelId="{C645352A-F959-4AA3-AC92-3D5FC8371574}">
      <dgm:prSet phldrT="[Texto]"/>
      <dgm:spPr/>
      <dgm:t>
        <a:bodyPr/>
        <a:lstStyle/>
        <a:p>
          <a:r>
            <a:rPr lang="es-CO" dirty="0"/>
            <a:t>Cooperante Relevante</a:t>
          </a:r>
        </a:p>
      </dgm:t>
    </dgm:pt>
    <dgm:pt modelId="{239C5453-0267-4DCE-92B1-A1E0334F3ED7}" type="parTrans" cxnId="{84D74622-2DF7-4E87-B41B-A813944A457E}">
      <dgm:prSet/>
      <dgm:spPr/>
      <dgm:t>
        <a:bodyPr/>
        <a:lstStyle/>
        <a:p>
          <a:endParaRPr lang="es-CO"/>
        </a:p>
      </dgm:t>
    </dgm:pt>
    <dgm:pt modelId="{4ACD961B-1C93-4982-99E1-8B58E5AB87C0}" type="sibTrans" cxnId="{84D74622-2DF7-4E87-B41B-A813944A457E}">
      <dgm:prSet/>
      <dgm:spPr/>
      <dgm:t>
        <a:bodyPr/>
        <a:lstStyle/>
        <a:p>
          <a:endParaRPr lang="es-CO"/>
        </a:p>
      </dgm:t>
    </dgm:pt>
    <dgm:pt modelId="{C5057674-086A-4F8E-80B2-C69A401D5D9D}">
      <dgm:prSet phldrT="[Texto]"/>
      <dgm:spPr/>
      <dgm:t>
        <a:bodyPr/>
        <a:lstStyle/>
        <a:p>
          <a:r>
            <a:rPr lang="es-CO" dirty="0"/>
            <a:t>Opositor</a:t>
          </a:r>
        </a:p>
      </dgm:t>
    </dgm:pt>
    <dgm:pt modelId="{A5CCA249-38C3-4098-B53D-4046728A59D3}" type="parTrans" cxnId="{7B8965A2-B8C1-47D2-99BA-5D1DACD4BD88}">
      <dgm:prSet/>
      <dgm:spPr/>
      <dgm:t>
        <a:bodyPr/>
        <a:lstStyle/>
        <a:p>
          <a:endParaRPr lang="es-CO"/>
        </a:p>
      </dgm:t>
    </dgm:pt>
    <dgm:pt modelId="{96B940ED-9E7D-4253-986A-C3F61B745069}" type="sibTrans" cxnId="{7B8965A2-B8C1-47D2-99BA-5D1DACD4BD88}">
      <dgm:prSet/>
      <dgm:spPr/>
      <dgm:t>
        <a:bodyPr/>
        <a:lstStyle/>
        <a:p>
          <a:endParaRPr lang="es-CO"/>
        </a:p>
      </dgm:t>
    </dgm:pt>
    <dgm:pt modelId="{E043470F-92D5-4446-AD88-E749E1F0B710}">
      <dgm:prSet phldrT="[Texto]"/>
      <dgm:spPr/>
      <dgm:t>
        <a:bodyPr/>
        <a:lstStyle/>
        <a:p>
          <a:r>
            <a:rPr lang="es-CO" dirty="0"/>
            <a:t>Opositor Relevante</a:t>
          </a:r>
        </a:p>
      </dgm:t>
    </dgm:pt>
    <dgm:pt modelId="{5A401872-D573-4DED-9470-D1C912099E86}" type="parTrans" cxnId="{FD8E6A15-8448-41BA-9DDA-336F3F759D4E}">
      <dgm:prSet/>
      <dgm:spPr/>
      <dgm:t>
        <a:bodyPr/>
        <a:lstStyle/>
        <a:p>
          <a:endParaRPr lang="es-CO"/>
        </a:p>
      </dgm:t>
    </dgm:pt>
    <dgm:pt modelId="{4DD94979-CFF3-42E7-B510-33370770DC78}" type="sibTrans" cxnId="{FD8E6A15-8448-41BA-9DDA-336F3F759D4E}">
      <dgm:prSet/>
      <dgm:spPr/>
      <dgm:t>
        <a:bodyPr/>
        <a:lstStyle/>
        <a:p>
          <a:endParaRPr lang="es-CO"/>
        </a:p>
      </dgm:t>
    </dgm:pt>
    <dgm:pt modelId="{7FCAA611-52D7-4976-951C-668E5B39AA92}">
      <dgm:prSet phldrT="[Texto]"/>
      <dgm:spPr/>
      <dgm:t>
        <a:bodyPr/>
        <a:lstStyle/>
        <a:p>
          <a:r>
            <a:rPr lang="es-CO" dirty="0"/>
            <a:t>Indiferente</a:t>
          </a:r>
        </a:p>
      </dgm:t>
    </dgm:pt>
    <dgm:pt modelId="{EF3B80A7-5F82-4E79-9FFF-8F9EAE1BBCEE}" type="parTrans" cxnId="{C9D56EBE-0238-43E3-BBA2-3E370E08E68B}">
      <dgm:prSet/>
      <dgm:spPr/>
      <dgm:t>
        <a:bodyPr/>
        <a:lstStyle/>
        <a:p>
          <a:endParaRPr lang="es-CO"/>
        </a:p>
      </dgm:t>
    </dgm:pt>
    <dgm:pt modelId="{781DA6B9-5E12-41AB-A80F-476A5830A3CB}" type="sibTrans" cxnId="{C9D56EBE-0238-43E3-BBA2-3E370E08E68B}">
      <dgm:prSet/>
      <dgm:spPr/>
      <dgm:t>
        <a:bodyPr/>
        <a:lstStyle/>
        <a:p>
          <a:endParaRPr lang="es-CO"/>
        </a:p>
      </dgm:t>
    </dgm:pt>
    <dgm:pt modelId="{7FEE6863-D9D4-4658-88F0-D58BE29DE084}">
      <dgm:prSet phldrT="[Texto]"/>
      <dgm:spPr/>
      <dgm:t>
        <a:bodyPr/>
        <a:lstStyle/>
        <a:p>
          <a:r>
            <a:rPr lang="es-CO" dirty="0"/>
            <a:t>Indiferente Relevante</a:t>
          </a:r>
        </a:p>
      </dgm:t>
    </dgm:pt>
    <dgm:pt modelId="{341CF4A5-E6A9-4CC3-B519-C131A8932D9B}" type="parTrans" cxnId="{0FEC79E4-DFC8-4125-9787-7E800EE1CEBC}">
      <dgm:prSet/>
      <dgm:spPr/>
      <dgm:t>
        <a:bodyPr/>
        <a:lstStyle/>
        <a:p>
          <a:endParaRPr lang="es-CO"/>
        </a:p>
      </dgm:t>
    </dgm:pt>
    <dgm:pt modelId="{E7F0264C-C7DD-414F-864C-2AC2771EBAD0}" type="sibTrans" cxnId="{0FEC79E4-DFC8-4125-9787-7E800EE1CEBC}">
      <dgm:prSet/>
      <dgm:spPr/>
      <dgm:t>
        <a:bodyPr/>
        <a:lstStyle/>
        <a:p>
          <a:endParaRPr lang="es-CO"/>
        </a:p>
      </dgm:t>
    </dgm:pt>
    <dgm:pt modelId="{8232F969-9E3A-4C8B-8EEF-4A1D18455E8A}">
      <dgm:prSet phldrT="[Texto]"/>
      <dgm:spPr/>
      <dgm:t>
        <a:bodyPr/>
        <a:lstStyle/>
        <a:p>
          <a:r>
            <a:rPr lang="es-CO" dirty="0"/>
            <a:t>Nivel de Autoridad</a:t>
          </a:r>
        </a:p>
      </dgm:t>
    </dgm:pt>
    <dgm:pt modelId="{C203C08B-87F8-4584-BA68-C819C185C708}" type="parTrans" cxnId="{313595CF-AE31-4698-9206-3253C176FE00}">
      <dgm:prSet/>
      <dgm:spPr/>
      <dgm:t>
        <a:bodyPr/>
        <a:lstStyle/>
        <a:p>
          <a:endParaRPr lang="es-CO"/>
        </a:p>
      </dgm:t>
    </dgm:pt>
    <dgm:pt modelId="{B15E0DC8-AE29-41D8-8EED-F4111C748C06}" type="sibTrans" cxnId="{313595CF-AE31-4698-9206-3253C176FE00}">
      <dgm:prSet/>
      <dgm:spPr/>
      <dgm:t>
        <a:bodyPr/>
        <a:lstStyle/>
        <a:p>
          <a:endParaRPr lang="es-CO"/>
        </a:p>
      </dgm:t>
    </dgm:pt>
    <dgm:pt modelId="{0F1F2C42-0FB1-4386-9173-F576656007C3}">
      <dgm:prSet phldrT="[Texto]"/>
      <dgm:spPr/>
      <dgm:t>
        <a:bodyPr/>
        <a:lstStyle/>
        <a:p>
          <a:r>
            <a:rPr lang="es-CO" dirty="0"/>
            <a:t>Nivel de Impacto</a:t>
          </a:r>
        </a:p>
      </dgm:t>
    </dgm:pt>
    <dgm:pt modelId="{D725C0E5-6AE0-4E84-B95E-6FB0BCC1753B}" type="parTrans" cxnId="{64F34260-F5AF-4453-827D-8F8773067F5C}">
      <dgm:prSet/>
      <dgm:spPr/>
      <dgm:t>
        <a:bodyPr/>
        <a:lstStyle/>
        <a:p>
          <a:endParaRPr lang="es-CO"/>
        </a:p>
      </dgm:t>
    </dgm:pt>
    <dgm:pt modelId="{AE4513A2-A3B7-4E56-9AB8-F33CC247859D}" type="sibTrans" cxnId="{64F34260-F5AF-4453-827D-8F8773067F5C}">
      <dgm:prSet/>
      <dgm:spPr/>
      <dgm:t>
        <a:bodyPr/>
        <a:lstStyle/>
        <a:p>
          <a:endParaRPr lang="es-CO"/>
        </a:p>
      </dgm:t>
    </dgm:pt>
    <dgm:pt modelId="{BB1665F2-0989-43A9-94BE-6202B12BEDB7}">
      <dgm:prSet phldrT="[Texto]"/>
      <dgm:spPr/>
      <dgm:t>
        <a:bodyPr/>
        <a:lstStyle/>
        <a:p>
          <a:r>
            <a:rPr lang="es-CO" dirty="0"/>
            <a:t>Nivel de Cooperación requerida</a:t>
          </a:r>
        </a:p>
      </dgm:t>
    </dgm:pt>
    <dgm:pt modelId="{697BC851-4604-40CE-8B91-56DF8D17B4B5}" type="parTrans" cxnId="{9731155C-8517-4CA4-85E6-66B19F3BAA19}">
      <dgm:prSet/>
      <dgm:spPr/>
      <dgm:t>
        <a:bodyPr/>
        <a:lstStyle/>
        <a:p>
          <a:endParaRPr lang="es-CO"/>
        </a:p>
      </dgm:t>
    </dgm:pt>
    <dgm:pt modelId="{A01C062F-9755-42BA-8380-630D26AD8F7A}" type="sibTrans" cxnId="{9731155C-8517-4CA4-85E6-66B19F3BAA19}">
      <dgm:prSet/>
      <dgm:spPr/>
      <dgm:t>
        <a:bodyPr/>
        <a:lstStyle/>
        <a:p>
          <a:endParaRPr lang="es-CO"/>
        </a:p>
      </dgm:t>
    </dgm:pt>
    <dgm:pt modelId="{9D52A95D-07C6-4509-9962-58D24104E8E2}">
      <dgm:prSet phldrT="[Texto]"/>
      <dgm:spPr/>
      <dgm:t>
        <a:bodyPr/>
        <a:lstStyle/>
        <a:p>
          <a:r>
            <a:rPr lang="es-CO" dirty="0"/>
            <a:t>Reacción frente al Proyecto </a:t>
          </a:r>
        </a:p>
      </dgm:t>
    </dgm:pt>
    <dgm:pt modelId="{B67968C0-3078-42B5-A7EA-BB77174B9445}" type="parTrans" cxnId="{437957B9-705E-40F9-8E17-FBF3EFDD5AC3}">
      <dgm:prSet/>
      <dgm:spPr/>
      <dgm:t>
        <a:bodyPr/>
        <a:lstStyle/>
        <a:p>
          <a:endParaRPr lang="es-CO"/>
        </a:p>
      </dgm:t>
    </dgm:pt>
    <dgm:pt modelId="{39F2A1C5-F327-4056-98A6-2794B3B49624}" type="sibTrans" cxnId="{437957B9-705E-40F9-8E17-FBF3EFDD5AC3}">
      <dgm:prSet/>
      <dgm:spPr/>
      <dgm:t>
        <a:bodyPr/>
        <a:lstStyle/>
        <a:p>
          <a:endParaRPr lang="es-CO"/>
        </a:p>
      </dgm:t>
    </dgm:pt>
    <dgm:pt modelId="{D560DF14-0A38-41FF-B70B-AD35E072800D}" type="pres">
      <dgm:prSet presAssocID="{5B11FB31-1A90-4136-9980-D7A3213BC68E}" presName="linearFlow" presStyleCnt="0">
        <dgm:presLayoutVars>
          <dgm:dir/>
          <dgm:animLvl val="lvl"/>
          <dgm:resizeHandles val="exact"/>
        </dgm:presLayoutVars>
      </dgm:prSet>
      <dgm:spPr/>
    </dgm:pt>
    <dgm:pt modelId="{354E6969-121E-48BB-9C10-5616C66911B5}" type="pres">
      <dgm:prSet presAssocID="{E86793C5-CE0C-4E09-9A04-27CFDBD11D88}" presName="composite" presStyleCnt="0"/>
      <dgm:spPr/>
    </dgm:pt>
    <dgm:pt modelId="{C03629C1-7E6F-4CF4-A6AC-A929210E0396}" type="pres">
      <dgm:prSet presAssocID="{E86793C5-CE0C-4E09-9A04-27CFDBD11D8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1F6AD8-3F46-47C0-9B0A-33DEEB7D60D5}" type="pres">
      <dgm:prSet presAssocID="{E86793C5-CE0C-4E09-9A04-27CFDBD11D88}" presName="parSh" presStyleLbl="node1" presStyleIdx="0" presStyleCnt="3"/>
      <dgm:spPr/>
    </dgm:pt>
    <dgm:pt modelId="{3814A1B2-9E5B-49E3-80E9-CAA3DEACBE25}" type="pres">
      <dgm:prSet presAssocID="{E86793C5-CE0C-4E09-9A04-27CFDBD11D88}" presName="desTx" presStyleLbl="fgAcc1" presStyleIdx="0" presStyleCnt="3">
        <dgm:presLayoutVars>
          <dgm:bulletEnabled val="1"/>
        </dgm:presLayoutVars>
      </dgm:prSet>
      <dgm:spPr/>
    </dgm:pt>
    <dgm:pt modelId="{7C63CB80-C683-4FDA-87EC-D3111046B228}" type="pres">
      <dgm:prSet presAssocID="{71A4C953-E34C-4531-B9AA-0094DBF3E3C7}" presName="sibTrans" presStyleLbl="sibTrans2D1" presStyleIdx="0" presStyleCnt="2"/>
      <dgm:spPr/>
    </dgm:pt>
    <dgm:pt modelId="{EED50B50-E466-4A74-BB8F-A013C7A1F994}" type="pres">
      <dgm:prSet presAssocID="{71A4C953-E34C-4531-B9AA-0094DBF3E3C7}" presName="connTx" presStyleLbl="sibTrans2D1" presStyleIdx="0" presStyleCnt="2"/>
      <dgm:spPr/>
    </dgm:pt>
    <dgm:pt modelId="{F8D01F42-CEB2-40F5-B2A0-2EA1AE3AC8C5}" type="pres">
      <dgm:prSet presAssocID="{0437CEE1-3BBC-4CF9-A064-799AE84EEA3F}" presName="composite" presStyleCnt="0"/>
      <dgm:spPr/>
    </dgm:pt>
    <dgm:pt modelId="{560A8CEA-FCF3-48E3-A978-E603C556B940}" type="pres">
      <dgm:prSet presAssocID="{0437CEE1-3BBC-4CF9-A064-799AE84EEA3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94398CD-58C6-41AD-B68E-33499EFD3717}" type="pres">
      <dgm:prSet presAssocID="{0437CEE1-3BBC-4CF9-A064-799AE84EEA3F}" presName="parSh" presStyleLbl="node1" presStyleIdx="1" presStyleCnt="3"/>
      <dgm:spPr/>
    </dgm:pt>
    <dgm:pt modelId="{AFA3C8A0-1A7E-4562-A069-8A5517BCE6E0}" type="pres">
      <dgm:prSet presAssocID="{0437CEE1-3BBC-4CF9-A064-799AE84EEA3F}" presName="desTx" presStyleLbl="fgAcc1" presStyleIdx="1" presStyleCnt="3">
        <dgm:presLayoutVars>
          <dgm:bulletEnabled val="1"/>
        </dgm:presLayoutVars>
      </dgm:prSet>
      <dgm:spPr/>
    </dgm:pt>
    <dgm:pt modelId="{7C41F5F0-FC36-4408-A81F-5C6DBFD0A0BB}" type="pres">
      <dgm:prSet presAssocID="{1E3AC8F2-B608-4E8A-A283-1AF99E6BBC1C}" presName="sibTrans" presStyleLbl="sibTrans2D1" presStyleIdx="1" presStyleCnt="2"/>
      <dgm:spPr/>
    </dgm:pt>
    <dgm:pt modelId="{0049D641-7F9B-4D3E-886D-278519984A1D}" type="pres">
      <dgm:prSet presAssocID="{1E3AC8F2-B608-4E8A-A283-1AF99E6BBC1C}" presName="connTx" presStyleLbl="sibTrans2D1" presStyleIdx="1" presStyleCnt="2"/>
      <dgm:spPr/>
    </dgm:pt>
    <dgm:pt modelId="{55069D37-BE8C-45B3-B9D1-E71CBC0B6748}" type="pres">
      <dgm:prSet presAssocID="{FDF2973B-28E2-41FF-8977-DF57F2BDD774}" presName="composite" presStyleCnt="0"/>
      <dgm:spPr/>
    </dgm:pt>
    <dgm:pt modelId="{FAD6C7FC-3C18-4703-AD6C-66C52DFC7036}" type="pres">
      <dgm:prSet presAssocID="{FDF2973B-28E2-41FF-8977-DF57F2BDD77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84A4088-AAAD-4F38-81CB-9E13065D1EEE}" type="pres">
      <dgm:prSet presAssocID="{FDF2973B-28E2-41FF-8977-DF57F2BDD774}" presName="parSh" presStyleLbl="node1" presStyleIdx="2" presStyleCnt="3"/>
      <dgm:spPr/>
    </dgm:pt>
    <dgm:pt modelId="{792FDDA9-42E6-42E8-A037-2361BEEE053B}" type="pres">
      <dgm:prSet presAssocID="{FDF2973B-28E2-41FF-8977-DF57F2BDD77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7C6DC2E-3718-4BF0-B78C-E36A074F51BC}" type="presOf" srcId="{CD1961FC-9546-4644-A775-2F62414C8863}" destId="{AFA3C8A0-1A7E-4562-A069-8A5517BCE6E0}" srcOrd="0" destOrd="0" presId="urn:microsoft.com/office/officeart/2005/8/layout/process3"/>
    <dgm:cxn modelId="{9731155C-8517-4CA4-85E6-66B19F3BAA19}" srcId="{CD1961FC-9546-4644-A775-2F62414C8863}" destId="{BB1665F2-0989-43A9-94BE-6202B12BEDB7}" srcOrd="4" destOrd="0" parTransId="{697BC851-4604-40CE-8B91-56DF8D17B4B5}" sibTransId="{A01C062F-9755-42BA-8380-630D26AD8F7A}"/>
    <dgm:cxn modelId="{64F34260-F5AF-4453-827D-8F8773067F5C}" srcId="{CD1961FC-9546-4644-A775-2F62414C8863}" destId="{0F1F2C42-0FB1-4386-9173-F576656007C3}" srcOrd="2" destOrd="0" parTransId="{D725C0E5-6AE0-4E84-B95E-6FB0BCC1753B}" sibTransId="{AE4513A2-A3B7-4E56-9AB8-F33CC247859D}"/>
    <dgm:cxn modelId="{8F1EB96F-F8A0-4841-8004-0768D51C7FB9}" type="presOf" srcId="{E86793C5-CE0C-4E09-9A04-27CFDBD11D88}" destId="{541F6AD8-3F46-47C0-9B0A-33DEEB7D60D5}" srcOrd="1" destOrd="0" presId="urn:microsoft.com/office/officeart/2005/8/layout/process3"/>
    <dgm:cxn modelId="{AD58F8C2-20FE-4A3C-A10E-183FA4FE80C1}" type="presOf" srcId="{E2B2A214-1CDF-4606-B436-0599C5CEFC4E}" destId="{792FDDA9-42E6-42E8-A037-2361BEEE053B}" srcOrd="0" destOrd="0" presId="urn:microsoft.com/office/officeart/2005/8/layout/process3"/>
    <dgm:cxn modelId="{DF866B86-8F25-4B66-89BA-41D15E4D7478}" type="presOf" srcId="{438B6935-F849-48CC-8E4A-95710064C6AF}" destId="{792FDDA9-42E6-42E8-A037-2361BEEE053B}" srcOrd="0" destOrd="1" presId="urn:microsoft.com/office/officeart/2005/8/layout/process3"/>
    <dgm:cxn modelId="{42566320-ADF1-42E2-B08A-124D3C057E1C}" type="presOf" srcId="{71A4C953-E34C-4531-B9AA-0094DBF3E3C7}" destId="{7C63CB80-C683-4FDA-87EC-D3111046B228}" srcOrd="0" destOrd="0" presId="urn:microsoft.com/office/officeart/2005/8/layout/process3"/>
    <dgm:cxn modelId="{73C7E945-55B0-484B-A06F-908F25B1D90B}" type="presOf" srcId="{0F1F2C42-0FB1-4386-9173-F576656007C3}" destId="{AFA3C8A0-1A7E-4562-A069-8A5517BCE6E0}" srcOrd="0" destOrd="3" presId="urn:microsoft.com/office/officeart/2005/8/layout/process3"/>
    <dgm:cxn modelId="{C9D56EBE-0238-43E3-BBA2-3E370E08E68B}" srcId="{438B6935-F849-48CC-8E4A-95710064C6AF}" destId="{7FCAA611-52D7-4976-951C-668E5B39AA92}" srcOrd="4" destOrd="0" parTransId="{EF3B80A7-5F82-4E79-9FFF-8F9EAE1BBCEE}" sibTransId="{781DA6B9-5E12-41AB-A80F-476A5830A3CB}"/>
    <dgm:cxn modelId="{756CD9FD-3531-4017-893F-0B0135FA6CC0}" type="presOf" srcId="{87BD2305-0776-4032-8B2E-EABE1AEE2AB0}" destId="{3814A1B2-9E5B-49E3-80E9-CAA3DEACBE25}" srcOrd="0" destOrd="0" presId="urn:microsoft.com/office/officeart/2005/8/layout/process3"/>
    <dgm:cxn modelId="{39B37B2F-34CC-4D11-847C-0F57D6D38EB6}" srcId="{E86793C5-CE0C-4E09-9A04-27CFDBD11D88}" destId="{87BD2305-0776-4032-8B2E-EABE1AEE2AB0}" srcOrd="0" destOrd="0" parTransId="{62841972-CB80-4000-A144-757CA2706B49}" sibTransId="{E8EB5560-5A2F-4918-B2DC-2AFAC536C8DC}"/>
    <dgm:cxn modelId="{32FD9A15-9BAF-4346-98A7-E24D8084E5CE}" type="presOf" srcId="{8232F969-9E3A-4C8B-8EEF-4A1D18455E8A}" destId="{AFA3C8A0-1A7E-4562-A069-8A5517BCE6E0}" srcOrd="0" destOrd="2" presId="urn:microsoft.com/office/officeart/2005/8/layout/process3"/>
    <dgm:cxn modelId="{2A4E2D24-3F63-41E8-90F4-406B52519181}" srcId="{5B11FB31-1A90-4136-9980-D7A3213BC68E}" destId="{E86793C5-CE0C-4E09-9A04-27CFDBD11D88}" srcOrd="0" destOrd="0" parTransId="{9396285A-5E8C-4071-AF61-FE6294448810}" sibTransId="{71A4C953-E34C-4531-B9AA-0094DBF3E3C7}"/>
    <dgm:cxn modelId="{DD03A78B-11AA-4A00-9E36-D86F1759E56C}" type="presOf" srcId="{391FF83A-2F6F-46FD-AA6D-0C133CB084B5}" destId="{3814A1B2-9E5B-49E3-80E9-CAA3DEACBE25}" srcOrd="0" destOrd="1" presId="urn:microsoft.com/office/officeart/2005/8/layout/process3"/>
    <dgm:cxn modelId="{63538BAB-AB1D-4035-96B8-FFB9AB265691}" type="presOf" srcId="{62151E11-C230-46BA-876F-D1E06DF21009}" destId="{AFA3C8A0-1A7E-4562-A069-8A5517BCE6E0}" srcOrd="0" destOrd="4" presId="urn:microsoft.com/office/officeart/2005/8/layout/process3"/>
    <dgm:cxn modelId="{437957B9-705E-40F9-8E17-FBF3EFDD5AC3}" srcId="{CD1961FC-9546-4644-A775-2F62414C8863}" destId="{9D52A95D-07C6-4509-9962-58D24104E8E2}" srcOrd="5" destOrd="0" parTransId="{B67968C0-3078-42B5-A7EA-BB77174B9445}" sibTransId="{39F2A1C5-F327-4056-98A6-2794B3B49624}"/>
    <dgm:cxn modelId="{3CD5616B-A361-4FA9-9426-2F42098A08BC}" type="presOf" srcId="{E86793C5-CE0C-4E09-9A04-27CFDBD11D88}" destId="{C03629C1-7E6F-4CF4-A6AC-A929210E0396}" srcOrd="0" destOrd="0" presId="urn:microsoft.com/office/officeart/2005/8/layout/process3"/>
    <dgm:cxn modelId="{84BA8A99-5FF2-4C89-AF82-7AF7B1A734D6}" srcId="{87BD2305-0776-4032-8B2E-EABE1AEE2AB0}" destId="{391FF83A-2F6F-46FD-AA6D-0C133CB084B5}" srcOrd="0" destOrd="0" parTransId="{72A39291-5403-4B36-875B-795146277B6F}" sibTransId="{B9B77298-E64C-478F-BE43-DD20F41F9BA9}"/>
    <dgm:cxn modelId="{67C9AD27-ECFB-4C51-966C-D7E8BA88EBCF}" type="presOf" srcId="{1E3AC8F2-B608-4E8A-A283-1AF99E6BBC1C}" destId="{7C41F5F0-FC36-4408-A81F-5C6DBFD0A0BB}" srcOrd="0" destOrd="0" presId="urn:microsoft.com/office/officeart/2005/8/layout/process3"/>
    <dgm:cxn modelId="{7B8965A2-B8C1-47D2-99BA-5D1DACD4BD88}" srcId="{438B6935-F849-48CC-8E4A-95710064C6AF}" destId="{C5057674-086A-4F8E-80B2-C69A401D5D9D}" srcOrd="2" destOrd="0" parTransId="{A5CCA249-38C3-4098-B53D-4046728A59D3}" sibTransId="{96B940ED-9E7D-4253-986A-C3F61B745069}"/>
    <dgm:cxn modelId="{8F269EDA-3778-485D-AE7C-EEEDE555E086}" type="presOf" srcId="{E043470F-92D5-4446-AD88-E749E1F0B710}" destId="{792FDDA9-42E6-42E8-A037-2361BEEE053B}" srcOrd="0" destOrd="5" presId="urn:microsoft.com/office/officeart/2005/8/layout/process3"/>
    <dgm:cxn modelId="{313595CF-AE31-4698-9206-3253C176FE00}" srcId="{CD1961FC-9546-4644-A775-2F62414C8863}" destId="{8232F969-9E3A-4C8B-8EEF-4A1D18455E8A}" srcOrd="1" destOrd="0" parTransId="{C203C08B-87F8-4584-BA68-C819C185C708}" sibTransId="{B15E0DC8-AE29-41D8-8EED-F4111C748C06}"/>
    <dgm:cxn modelId="{6761987F-D7BA-4E38-977A-509159DC4227}" srcId="{5B11FB31-1A90-4136-9980-D7A3213BC68E}" destId="{FDF2973B-28E2-41FF-8977-DF57F2BDD774}" srcOrd="2" destOrd="0" parTransId="{C2549CDC-2EBC-4DBD-868A-D8C3F5E1CB31}" sibTransId="{FBAAD0C3-09BD-41D9-AD53-5B28148C6808}"/>
    <dgm:cxn modelId="{458151A0-7359-4A9C-9A6E-46D51411C4FF}" srcId="{FDF2973B-28E2-41FF-8977-DF57F2BDD774}" destId="{438B6935-F849-48CC-8E4A-95710064C6AF}" srcOrd="1" destOrd="0" parTransId="{8A2CD151-CE93-4571-97F1-5DBB50134873}" sibTransId="{FF99B6FA-3408-4077-B7C9-CF612306E9B7}"/>
    <dgm:cxn modelId="{B6D55C5F-A824-4235-BD72-EA9A86B1CC11}" type="presOf" srcId="{8610E7E0-A58B-4258-A447-80A65551B165}" destId="{AFA3C8A0-1A7E-4562-A069-8A5517BCE6E0}" srcOrd="0" destOrd="1" presId="urn:microsoft.com/office/officeart/2005/8/layout/process3"/>
    <dgm:cxn modelId="{008E85E6-0759-455D-A89E-CC65D2A7E59C}" type="presOf" srcId="{C5057674-086A-4F8E-80B2-C69A401D5D9D}" destId="{792FDDA9-42E6-42E8-A037-2361BEEE053B}" srcOrd="0" destOrd="4" presId="urn:microsoft.com/office/officeart/2005/8/layout/process3"/>
    <dgm:cxn modelId="{9B44FB07-CA7E-4BBE-9382-0D46A091E4D1}" type="presOf" srcId="{7FCAA611-52D7-4976-951C-668E5B39AA92}" destId="{792FDDA9-42E6-42E8-A037-2361BEEE053B}" srcOrd="0" destOrd="6" presId="urn:microsoft.com/office/officeart/2005/8/layout/process3"/>
    <dgm:cxn modelId="{06FC059E-CBB6-4057-9AF2-21C49C23F7AC}" srcId="{CD1961FC-9546-4644-A775-2F62414C8863}" destId="{62151E11-C230-46BA-876F-D1E06DF21009}" srcOrd="3" destOrd="0" parTransId="{07911ED3-278D-4EC6-9EAF-A6D16A5B4F70}" sibTransId="{DFDACCDC-717E-4CBD-A324-B80AB8D18857}"/>
    <dgm:cxn modelId="{34B79FB3-BF0C-4AC5-A8F1-E1214371E55C}" type="presOf" srcId="{0437CEE1-3BBC-4CF9-A064-799AE84EEA3F}" destId="{560A8CEA-FCF3-48E3-A978-E603C556B940}" srcOrd="0" destOrd="0" presId="urn:microsoft.com/office/officeart/2005/8/layout/process3"/>
    <dgm:cxn modelId="{07827457-9987-4431-9DBE-FF8448BE5173}" type="presOf" srcId="{0437CEE1-3BBC-4CF9-A064-799AE84EEA3F}" destId="{B94398CD-58C6-41AD-B68E-33499EFD3717}" srcOrd="1" destOrd="0" presId="urn:microsoft.com/office/officeart/2005/8/layout/process3"/>
    <dgm:cxn modelId="{B596AC41-6998-46B5-A30B-32A2C9A598C6}" type="presOf" srcId="{3C120966-1225-46E8-B845-C36D8CA732EA}" destId="{3814A1B2-9E5B-49E3-80E9-CAA3DEACBE25}" srcOrd="0" destOrd="4" presId="urn:microsoft.com/office/officeart/2005/8/layout/process3"/>
    <dgm:cxn modelId="{203EF214-9CCF-40A8-BD27-CF42FDBFF1F9}" type="presOf" srcId="{71A4C953-E34C-4531-B9AA-0094DBF3E3C7}" destId="{EED50B50-E466-4A74-BB8F-A013C7A1F994}" srcOrd="1" destOrd="0" presId="urn:microsoft.com/office/officeart/2005/8/layout/process3"/>
    <dgm:cxn modelId="{0FEC79E4-DFC8-4125-9787-7E800EE1CEBC}" srcId="{438B6935-F849-48CC-8E4A-95710064C6AF}" destId="{7FEE6863-D9D4-4658-88F0-D58BE29DE084}" srcOrd="5" destOrd="0" parTransId="{341CF4A5-E6A9-4CC3-B519-C131A8932D9B}" sibTransId="{E7F0264C-C7DD-414F-864C-2AC2771EBAD0}"/>
    <dgm:cxn modelId="{3AEE6528-CBB7-4175-A033-F1BE81AA8A03}" type="presOf" srcId="{2A19290E-851A-4078-87E7-C95A6E0F52C4}" destId="{3814A1B2-9E5B-49E3-80E9-CAA3DEACBE25}" srcOrd="0" destOrd="5" presId="urn:microsoft.com/office/officeart/2005/8/layout/process3"/>
    <dgm:cxn modelId="{4F78B5B6-38E9-4E80-A336-2B6D3BB47642}" srcId="{5B11FB31-1A90-4136-9980-D7A3213BC68E}" destId="{0437CEE1-3BBC-4CF9-A064-799AE84EEA3F}" srcOrd="1" destOrd="0" parTransId="{D3C563D5-F924-4A72-91F0-8AF0C1538797}" sibTransId="{1E3AC8F2-B608-4E8A-A283-1AF99E6BBC1C}"/>
    <dgm:cxn modelId="{84D74622-2DF7-4E87-B41B-A813944A457E}" srcId="{438B6935-F849-48CC-8E4A-95710064C6AF}" destId="{C645352A-F959-4AA3-AC92-3D5FC8371574}" srcOrd="1" destOrd="0" parTransId="{239C5453-0267-4DCE-92B1-A1E0334F3ED7}" sibTransId="{4ACD961B-1C93-4982-99E1-8B58E5AB87C0}"/>
    <dgm:cxn modelId="{CB8B92F3-1C63-4D8C-82C1-D9132F9DC035}" srcId="{E86793C5-CE0C-4E09-9A04-27CFDBD11D88}" destId="{2A19290E-851A-4078-87E7-C95A6E0F52C4}" srcOrd="2" destOrd="0" parTransId="{08F38F6E-277B-43CD-9EDF-46EF68516CE6}" sibTransId="{306FBA87-00F8-4EA2-ADB4-4A4036FC77E2}"/>
    <dgm:cxn modelId="{BEEE1E72-3F40-4440-9D30-4F28BED104A8}" srcId="{438B6935-F849-48CC-8E4A-95710064C6AF}" destId="{57B64EC9-4D47-4C35-A892-CAB35B71F4BF}" srcOrd="0" destOrd="0" parTransId="{EE2494C2-1B42-49B7-9525-964835BA5B27}" sibTransId="{A294151D-0BCB-4B46-944E-8BF8F1D69C93}"/>
    <dgm:cxn modelId="{7DA98B3B-CFCC-4C9E-AD33-E35484344B6B}" type="presOf" srcId="{BB1665F2-0989-43A9-94BE-6202B12BEDB7}" destId="{AFA3C8A0-1A7E-4562-A069-8A5517BCE6E0}" srcOrd="0" destOrd="5" presId="urn:microsoft.com/office/officeart/2005/8/layout/process3"/>
    <dgm:cxn modelId="{18C41C3C-06FE-4ED6-9841-0353D2C3A44F}" type="presOf" srcId="{57B64EC9-4D47-4C35-A892-CAB35B71F4BF}" destId="{792FDDA9-42E6-42E8-A037-2361BEEE053B}" srcOrd="0" destOrd="2" presId="urn:microsoft.com/office/officeart/2005/8/layout/process3"/>
    <dgm:cxn modelId="{8EB05096-3E1F-47CE-B560-B8725C967768}" type="presOf" srcId="{FDF2973B-28E2-41FF-8977-DF57F2BDD774}" destId="{FAD6C7FC-3C18-4703-AD6C-66C52DFC7036}" srcOrd="0" destOrd="0" presId="urn:microsoft.com/office/officeart/2005/8/layout/process3"/>
    <dgm:cxn modelId="{A1C65B3E-F215-4C30-B68D-E45C72713AD5}" srcId="{0437CEE1-3BBC-4CF9-A064-799AE84EEA3F}" destId="{CD1961FC-9546-4644-A775-2F62414C8863}" srcOrd="0" destOrd="0" parTransId="{5815BCD2-F492-417A-85C0-74C6070E92F7}" sibTransId="{2F09CDC2-4451-44AD-84AF-F8568D4D5B67}"/>
    <dgm:cxn modelId="{BFCD1665-F1E9-48EB-9049-DE9241B7E694}" type="presOf" srcId="{5B11FB31-1A90-4136-9980-D7A3213BC68E}" destId="{D560DF14-0A38-41FF-B70B-AD35E072800D}" srcOrd="0" destOrd="0" presId="urn:microsoft.com/office/officeart/2005/8/layout/process3"/>
    <dgm:cxn modelId="{FC449254-BA54-44D3-B7A8-64CF523CDEBB}" srcId="{87BD2305-0776-4032-8B2E-EABE1AEE2AB0}" destId="{7F0707EE-C5C7-4A14-AFFE-4AAE1170DB8F}" srcOrd="2" destOrd="0" parTransId="{B1AB91BD-8B4B-40AA-9954-D5100BF2C0F1}" sibTransId="{93B1D2F5-0F12-49EC-8B21-E8B5C402D35A}"/>
    <dgm:cxn modelId="{3B3A5855-5CDD-4C14-B314-36D1C9AAF8AB}" type="presOf" srcId="{9D52A95D-07C6-4509-9962-58D24104E8E2}" destId="{AFA3C8A0-1A7E-4562-A069-8A5517BCE6E0}" srcOrd="0" destOrd="6" presId="urn:microsoft.com/office/officeart/2005/8/layout/process3"/>
    <dgm:cxn modelId="{47A72E93-57C0-4744-A384-0AA576C66875}" type="presOf" srcId="{7F0707EE-C5C7-4A14-AFFE-4AAE1170DB8F}" destId="{3814A1B2-9E5B-49E3-80E9-CAA3DEACBE25}" srcOrd="0" destOrd="3" presId="urn:microsoft.com/office/officeart/2005/8/layout/process3"/>
    <dgm:cxn modelId="{A2856F01-4CF8-4E6A-99C2-BFA33952A812}" srcId="{FDF2973B-28E2-41FF-8977-DF57F2BDD774}" destId="{E2B2A214-1CDF-4606-B436-0599C5CEFC4E}" srcOrd="0" destOrd="0" parTransId="{DBCD09D9-F5DC-4184-AB1F-6E97A4D3FBBA}" sibTransId="{6DE8A92D-5CCE-4AFE-9D2D-B8500B5C8F01}"/>
    <dgm:cxn modelId="{FD8E6A15-8448-41BA-9DDA-336F3F759D4E}" srcId="{438B6935-F849-48CC-8E4A-95710064C6AF}" destId="{E043470F-92D5-4446-AD88-E749E1F0B710}" srcOrd="3" destOrd="0" parTransId="{5A401872-D573-4DED-9470-D1C912099E86}" sibTransId="{4DD94979-CFF3-42E7-B510-33370770DC78}"/>
    <dgm:cxn modelId="{A2EF0BC1-503B-4C06-A9BC-523048493341}" srcId="{87BD2305-0776-4032-8B2E-EABE1AEE2AB0}" destId="{BA706240-3AD2-49FB-9BFA-E505EACE0511}" srcOrd="1" destOrd="0" parTransId="{1A9E3DDA-FDE9-41CD-90B4-DECA3C699325}" sibTransId="{1BD3FDB2-7170-448B-9650-57677CF14FF6}"/>
    <dgm:cxn modelId="{7D995700-D7C2-47C4-AD59-86E602AE3CBD}" type="presOf" srcId="{C645352A-F959-4AA3-AC92-3D5FC8371574}" destId="{792FDDA9-42E6-42E8-A037-2361BEEE053B}" srcOrd="0" destOrd="3" presId="urn:microsoft.com/office/officeart/2005/8/layout/process3"/>
    <dgm:cxn modelId="{24A8CF83-7E38-41DB-91D2-C6134D25FACC}" type="presOf" srcId="{BA706240-3AD2-49FB-9BFA-E505EACE0511}" destId="{3814A1B2-9E5B-49E3-80E9-CAA3DEACBE25}" srcOrd="0" destOrd="2" presId="urn:microsoft.com/office/officeart/2005/8/layout/process3"/>
    <dgm:cxn modelId="{81821609-C54D-499A-BEC0-FC1DD260458E}" type="presOf" srcId="{7FEE6863-D9D4-4658-88F0-D58BE29DE084}" destId="{792FDDA9-42E6-42E8-A037-2361BEEE053B}" srcOrd="0" destOrd="7" presId="urn:microsoft.com/office/officeart/2005/8/layout/process3"/>
    <dgm:cxn modelId="{0A052A65-CA0A-4A33-8C20-83C620279B39}" srcId="{E86793C5-CE0C-4E09-9A04-27CFDBD11D88}" destId="{3C120966-1225-46E8-B845-C36D8CA732EA}" srcOrd="1" destOrd="0" parTransId="{AD3F56DE-C1F1-461A-B440-FC8D234B70BE}" sibTransId="{47916AFF-74D1-45E1-87A3-8DE7945E0D86}"/>
    <dgm:cxn modelId="{579C984D-FCCA-4752-86F3-CB1C6FF22723}" srcId="{CD1961FC-9546-4644-A775-2F62414C8863}" destId="{8610E7E0-A58B-4258-A447-80A65551B165}" srcOrd="0" destOrd="0" parTransId="{B6F588CA-46B8-429B-A493-033574196F8F}" sibTransId="{3CEEF7AD-6926-4446-AD7A-E5D027216531}"/>
    <dgm:cxn modelId="{B112B9C4-23C9-4D4A-8554-BB8C0096F0C6}" type="presOf" srcId="{1E3AC8F2-B608-4E8A-A283-1AF99E6BBC1C}" destId="{0049D641-7F9B-4D3E-886D-278519984A1D}" srcOrd="1" destOrd="0" presId="urn:microsoft.com/office/officeart/2005/8/layout/process3"/>
    <dgm:cxn modelId="{EE58164C-FB23-4398-BCD8-1DC7E5B804F1}" type="presOf" srcId="{FDF2973B-28E2-41FF-8977-DF57F2BDD774}" destId="{A84A4088-AAAD-4F38-81CB-9E13065D1EEE}" srcOrd="1" destOrd="0" presId="urn:microsoft.com/office/officeart/2005/8/layout/process3"/>
    <dgm:cxn modelId="{EB7E0AFD-21A6-4F6E-A348-E339F4B40B9E}" type="presParOf" srcId="{D560DF14-0A38-41FF-B70B-AD35E072800D}" destId="{354E6969-121E-48BB-9C10-5616C66911B5}" srcOrd="0" destOrd="0" presId="urn:microsoft.com/office/officeart/2005/8/layout/process3"/>
    <dgm:cxn modelId="{485A52F9-E4D2-40C5-87ED-6476931B2F80}" type="presParOf" srcId="{354E6969-121E-48BB-9C10-5616C66911B5}" destId="{C03629C1-7E6F-4CF4-A6AC-A929210E0396}" srcOrd="0" destOrd="0" presId="urn:microsoft.com/office/officeart/2005/8/layout/process3"/>
    <dgm:cxn modelId="{6E188956-C579-4F6E-B3E2-6363E1FFEAD2}" type="presParOf" srcId="{354E6969-121E-48BB-9C10-5616C66911B5}" destId="{541F6AD8-3F46-47C0-9B0A-33DEEB7D60D5}" srcOrd="1" destOrd="0" presId="urn:microsoft.com/office/officeart/2005/8/layout/process3"/>
    <dgm:cxn modelId="{E4C0B0D9-69F1-4336-9465-AB12023BB457}" type="presParOf" srcId="{354E6969-121E-48BB-9C10-5616C66911B5}" destId="{3814A1B2-9E5B-49E3-80E9-CAA3DEACBE25}" srcOrd="2" destOrd="0" presId="urn:microsoft.com/office/officeart/2005/8/layout/process3"/>
    <dgm:cxn modelId="{346402DE-9BC6-462C-9BD0-A64BF12DD12C}" type="presParOf" srcId="{D560DF14-0A38-41FF-B70B-AD35E072800D}" destId="{7C63CB80-C683-4FDA-87EC-D3111046B228}" srcOrd="1" destOrd="0" presId="urn:microsoft.com/office/officeart/2005/8/layout/process3"/>
    <dgm:cxn modelId="{16785AEC-511C-40B0-A3DF-CA1E26D1A38B}" type="presParOf" srcId="{7C63CB80-C683-4FDA-87EC-D3111046B228}" destId="{EED50B50-E466-4A74-BB8F-A013C7A1F994}" srcOrd="0" destOrd="0" presId="urn:microsoft.com/office/officeart/2005/8/layout/process3"/>
    <dgm:cxn modelId="{739BABB2-56E0-4F56-BD7B-16CECEA4371E}" type="presParOf" srcId="{D560DF14-0A38-41FF-B70B-AD35E072800D}" destId="{F8D01F42-CEB2-40F5-B2A0-2EA1AE3AC8C5}" srcOrd="2" destOrd="0" presId="urn:microsoft.com/office/officeart/2005/8/layout/process3"/>
    <dgm:cxn modelId="{D9BDF66A-7A61-43C6-A522-C13EFCEC5F1E}" type="presParOf" srcId="{F8D01F42-CEB2-40F5-B2A0-2EA1AE3AC8C5}" destId="{560A8CEA-FCF3-48E3-A978-E603C556B940}" srcOrd="0" destOrd="0" presId="urn:microsoft.com/office/officeart/2005/8/layout/process3"/>
    <dgm:cxn modelId="{2ECF4163-DBB2-458F-BEA7-F69C9A8FD016}" type="presParOf" srcId="{F8D01F42-CEB2-40F5-B2A0-2EA1AE3AC8C5}" destId="{B94398CD-58C6-41AD-B68E-33499EFD3717}" srcOrd="1" destOrd="0" presId="urn:microsoft.com/office/officeart/2005/8/layout/process3"/>
    <dgm:cxn modelId="{7B22356A-EF8E-4B50-8B94-5E8AF12A4B1C}" type="presParOf" srcId="{F8D01F42-CEB2-40F5-B2A0-2EA1AE3AC8C5}" destId="{AFA3C8A0-1A7E-4562-A069-8A5517BCE6E0}" srcOrd="2" destOrd="0" presId="urn:microsoft.com/office/officeart/2005/8/layout/process3"/>
    <dgm:cxn modelId="{05646884-B9E0-44E4-8214-F8A2069C2552}" type="presParOf" srcId="{D560DF14-0A38-41FF-B70B-AD35E072800D}" destId="{7C41F5F0-FC36-4408-A81F-5C6DBFD0A0BB}" srcOrd="3" destOrd="0" presId="urn:microsoft.com/office/officeart/2005/8/layout/process3"/>
    <dgm:cxn modelId="{D04F22F0-BA2C-4A4F-827D-A75820FDDD20}" type="presParOf" srcId="{7C41F5F0-FC36-4408-A81F-5C6DBFD0A0BB}" destId="{0049D641-7F9B-4D3E-886D-278519984A1D}" srcOrd="0" destOrd="0" presId="urn:microsoft.com/office/officeart/2005/8/layout/process3"/>
    <dgm:cxn modelId="{CAEE3B61-59E3-4566-9670-80419E05B944}" type="presParOf" srcId="{D560DF14-0A38-41FF-B70B-AD35E072800D}" destId="{55069D37-BE8C-45B3-B9D1-E71CBC0B6748}" srcOrd="4" destOrd="0" presId="urn:microsoft.com/office/officeart/2005/8/layout/process3"/>
    <dgm:cxn modelId="{2A59259C-0196-4C52-A43B-915032C3BCBA}" type="presParOf" srcId="{55069D37-BE8C-45B3-B9D1-E71CBC0B6748}" destId="{FAD6C7FC-3C18-4703-AD6C-66C52DFC7036}" srcOrd="0" destOrd="0" presId="urn:microsoft.com/office/officeart/2005/8/layout/process3"/>
    <dgm:cxn modelId="{7A0838AA-D6B3-4463-9417-578CA53CA873}" type="presParOf" srcId="{55069D37-BE8C-45B3-B9D1-E71CBC0B6748}" destId="{A84A4088-AAAD-4F38-81CB-9E13065D1EEE}" srcOrd="1" destOrd="0" presId="urn:microsoft.com/office/officeart/2005/8/layout/process3"/>
    <dgm:cxn modelId="{A0727F5D-FC91-44A2-9BC6-95265814AD0F}" type="presParOf" srcId="{55069D37-BE8C-45B3-B9D1-E71CBC0B6748}" destId="{792FDDA9-42E6-42E8-A037-2361BEEE053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1779A-E830-41F5-A3CE-2D0B214AF5A0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C68FFC4-5E6C-457C-A35D-945B461C4511}">
      <dgm:prSet phldrT="[Texto]"/>
      <dgm:spPr/>
      <dgm:t>
        <a:bodyPr/>
        <a:lstStyle/>
        <a:p>
          <a:r>
            <a:rPr lang="es-CO" dirty="0"/>
            <a:t>Graficar dimensiones Stakeholders</a:t>
          </a:r>
        </a:p>
      </dgm:t>
    </dgm:pt>
    <dgm:pt modelId="{FB2F98CA-272B-4D48-830F-52B4BCF7663A}" type="parTrans" cxnId="{EE62C2A1-36E6-4C2D-BD1F-231CD332080D}">
      <dgm:prSet/>
      <dgm:spPr/>
      <dgm:t>
        <a:bodyPr/>
        <a:lstStyle/>
        <a:p>
          <a:endParaRPr lang="es-CO"/>
        </a:p>
      </dgm:t>
    </dgm:pt>
    <dgm:pt modelId="{F81E018E-CDBC-45CB-9DF2-4893B786582E}" type="sibTrans" cxnId="{EE62C2A1-36E6-4C2D-BD1F-231CD332080D}">
      <dgm:prSet/>
      <dgm:spPr/>
      <dgm:t>
        <a:bodyPr/>
        <a:lstStyle/>
        <a:p>
          <a:endParaRPr lang="es-CO"/>
        </a:p>
      </dgm:t>
    </dgm:pt>
    <dgm:pt modelId="{B6AC2FB9-D122-496E-B868-78D93E8B1794}">
      <dgm:prSet phldrT="[Texto]"/>
      <dgm:spPr/>
      <dgm:t>
        <a:bodyPr/>
        <a:lstStyle/>
        <a:p>
          <a:r>
            <a:rPr lang="es-CO" dirty="0"/>
            <a:t>Definir tipo de gráficas para modelar stakeholders</a:t>
          </a:r>
        </a:p>
      </dgm:t>
    </dgm:pt>
    <dgm:pt modelId="{FBAF2668-84D6-4B40-9D0F-11438F3DBD82}" type="parTrans" cxnId="{D23E33D3-D932-4FAC-AB51-B29CBB72C010}">
      <dgm:prSet/>
      <dgm:spPr/>
      <dgm:t>
        <a:bodyPr/>
        <a:lstStyle/>
        <a:p>
          <a:endParaRPr lang="es-CO"/>
        </a:p>
      </dgm:t>
    </dgm:pt>
    <dgm:pt modelId="{53FBDB6E-0533-4DE5-85DA-97B31C6E2321}" type="sibTrans" cxnId="{D23E33D3-D932-4FAC-AB51-B29CBB72C010}">
      <dgm:prSet/>
      <dgm:spPr/>
      <dgm:t>
        <a:bodyPr/>
        <a:lstStyle/>
        <a:p>
          <a:endParaRPr lang="es-CO"/>
        </a:p>
      </dgm:t>
    </dgm:pt>
    <dgm:pt modelId="{2AC02026-4ED1-46E3-88BC-AE9713315332}">
      <dgm:prSet phldrT="[Texto]"/>
      <dgm:spPr/>
      <dgm:t>
        <a:bodyPr/>
        <a:lstStyle/>
        <a:p>
          <a:r>
            <a:rPr lang="es-CO" dirty="0"/>
            <a:t>Generar gráfica de acuerdo a la ponderación y </a:t>
          </a:r>
          <a:r>
            <a:rPr lang="es-CO"/>
            <a:t>puntuación obtenida</a:t>
          </a:r>
          <a:endParaRPr lang="es-CO" dirty="0"/>
        </a:p>
      </dgm:t>
    </dgm:pt>
    <dgm:pt modelId="{4B74ABAC-D8DD-401E-9CFE-3D42AA911C90}" type="parTrans" cxnId="{F619D0EB-9B49-4B16-8CDB-94EB56435005}">
      <dgm:prSet/>
      <dgm:spPr/>
      <dgm:t>
        <a:bodyPr/>
        <a:lstStyle/>
        <a:p>
          <a:endParaRPr lang="es-CO"/>
        </a:p>
      </dgm:t>
    </dgm:pt>
    <dgm:pt modelId="{5969ED78-DD55-4C63-9739-4E8588949BCD}" type="sibTrans" cxnId="{F619D0EB-9B49-4B16-8CDB-94EB56435005}">
      <dgm:prSet/>
      <dgm:spPr/>
      <dgm:t>
        <a:bodyPr/>
        <a:lstStyle/>
        <a:p>
          <a:endParaRPr lang="es-CO"/>
        </a:p>
      </dgm:t>
    </dgm:pt>
    <dgm:pt modelId="{32AA86D5-97C9-4350-AEAB-2D93CACFC83E}" type="pres">
      <dgm:prSet presAssocID="{7EB1779A-E830-41F5-A3CE-2D0B214AF5A0}" presName="linearFlow" presStyleCnt="0">
        <dgm:presLayoutVars>
          <dgm:dir/>
          <dgm:animLvl val="lvl"/>
          <dgm:resizeHandles val="exact"/>
        </dgm:presLayoutVars>
      </dgm:prSet>
      <dgm:spPr/>
    </dgm:pt>
    <dgm:pt modelId="{E2FC0C7F-E596-4BF7-A390-7745FC032D22}" type="pres">
      <dgm:prSet presAssocID="{9C68FFC4-5E6C-457C-A35D-945B461C4511}" presName="composite" presStyleCnt="0"/>
      <dgm:spPr/>
    </dgm:pt>
    <dgm:pt modelId="{B5B82B97-9F44-47F1-BDD7-21963F4609F6}" type="pres">
      <dgm:prSet presAssocID="{9C68FFC4-5E6C-457C-A35D-945B461C4511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1280C0EB-9F99-4A3D-AD26-F7E2E07CD6FD}" type="pres">
      <dgm:prSet presAssocID="{9C68FFC4-5E6C-457C-A35D-945B461C4511}" presName="parSh" presStyleLbl="node1" presStyleIdx="0" presStyleCnt="1"/>
      <dgm:spPr/>
    </dgm:pt>
    <dgm:pt modelId="{50D061B2-6939-485D-AF93-B1B2C3C0A6CC}" type="pres">
      <dgm:prSet presAssocID="{9C68FFC4-5E6C-457C-A35D-945B461C4511}" presName="desTx" presStyleLbl="fgAcc1" presStyleIdx="0" presStyleCnt="1">
        <dgm:presLayoutVars>
          <dgm:bulletEnabled val="1"/>
        </dgm:presLayoutVars>
      </dgm:prSet>
      <dgm:spPr/>
    </dgm:pt>
  </dgm:ptLst>
  <dgm:cxnLst>
    <dgm:cxn modelId="{5ED61F0A-9CC3-4DF6-9086-FF9D101E20F6}" type="presOf" srcId="{9C68FFC4-5E6C-457C-A35D-945B461C4511}" destId="{1280C0EB-9F99-4A3D-AD26-F7E2E07CD6FD}" srcOrd="1" destOrd="0" presId="urn:microsoft.com/office/officeart/2005/8/layout/process3"/>
    <dgm:cxn modelId="{F619D0EB-9B49-4B16-8CDB-94EB56435005}" srcId="{9C68FFC4-5E6C-457C-A35D-945B461C4511}" destId="{2AC02026-4ED1-46E3-88BC-AE9713315332}" srcOrd="1" destOrd="0" parTransId="{4B74ABAC-D8DD-401E-9CFE-3D42AA911C90}" sibTransId="{5969ED78-DD55-4C63-9739-4E8588949BCD}"/>
    <dgm:cxn modelId="{30BA45AD-F4D8-4EB1-AF4E-25E05C3C30FA}" type="presOf" srcId="{7EB1779A-E830-41F5-A3CE-2D0B214AF5A0}" destId="{32AA86D5-97C9-4350-AEAB-2D93CACFC83E}" srcOrd="0" destOrd="0" presId="urn:microsoft.com/office/officeart/2005/8/layout/process3"/>
    <dgm:cxn modelId="{C5DB12CE-42B2-4240-BCEE-8B441C145F4D}" type="presOf" srcId="{B6AC2FB9-D122-496E-B868-78D93E8B1794}" destId="{50D061B2-6939-485D-AF93-B1B2C3C0A6CC}" srcOrd="0" destOrd="0" presId="urn:microsoft.com/office/officeart/2005/8/layout/process3"/>
    <dgm:cxn modelId="{EE62C2A1-36E6-4C2D-BD1F-231CD332080D}" srcId="{7EB1779A-E830-41F5-A3CE-2D0B214AF5A0}" destId="{9C68FFC4-5E6C-457C-A35D-945B461C4511}" srcOrd="0" destOrd="0" parTransId="{FB2F98CA-272B-4D48-830F-52B4BCF7663A}" sibTransId="{F81E018E-CDBC-45CB-9DF2-4893B786582E}"/>
    <dgm:cxn modelId="{D23E33D3-D932-4FAC-AB51-B29CBB72C010}" srcId="{9C68FFC4-5E6C-457C-A35D-945B461C4511}" destId="{B6AC2FB9-D122-496E-B868-78D93E8B1794}" srcOrd="0" destOrd="0" parTransId="{FBAF2668-84D6-4B40-9D0F-11438F3DBD82}" sibTransId="{53FBDB6E-0533-4DE5-85DA-97B31C6E2321}"/>
    <dgm:cxn modelId="{D59BA5E0-504A-4E6F-B0F2-B95CC0C12E85}" type="presOf" srcId="{2AC02026-4ED1-46E3-88BC-AE9713315332}" destId="{50D061B2-6939-485D-AF93-B1B2C3C0A6CC}" srcOrd="0" destOrd="1" presId="urn:microsoft.com/office/officeart/2005/8/layout/process3"/>
    <dgm:cxn modelId="{24D6F657-EBCA-4700-ACBF-E318F0A27964}" type="presOf" srcId="{9C68FFC4-5E6C-457C-A35D-945B461C4511}" destId="{B5B82B97-9F44-47F1-BDD7-21963F4609F6}" srcOrd="0" destOrd="0" presId="urn:microsoft.com/office/officeart/2005/8/layout/process3"/>
    <dgm:cxn modelId="{0D09F186-EFFA-4009-9B1D-8BBAB5C6CDA5}" type="presParOf" srcId="{32AA86D5-97C9-4350-AEAB-2D93CACFC83E}" destId="{E2FC0C7F-E596-4BF7-A390-7745FC032D22}" srcOrd="0" destOrd="0" presId="urn:microsoft.com/office/officeart/2005/8/layout/process3"/>
    <dgm:cxn modelId="{DDC7CEE1-32DA-4D6D-B2FD-2D8300C73FD0}" type="presParOf" srcId="{E2FC0C7F-E596-4BF7-A390-7745FC032D22}" destId="{B5B82B97-9F44-47F1-BDD7-21963F4609F6}" srcOrd="0" destOrd="0" presId="urn:microsoft.com/office/officeart/2005/8/layout/process3"/>
    <dgm:cxn modelId="{3C3F727B-AE85-48D6-8C43-42982FB65A1C}" type="presParOf" srcId="{E2FC0C7F-E596-4BF7-A390-7745FC032D22}" destId="{1280C0EB-9F99-4A3D-AD26-F7E2E07CD6FD}" srcOrd="1" destOrd="0" presId="urn:microsoft.com/office/officeart/2005/8/layout/process3"/>
    <dgm:cxn modelId="{7A0D7D47-646F-4B7D-9DC1-9884121F0067}" type="presParOf" srcId="{E2FC0C7F-E596-4BF7-A390-7745FC032D22}" destId="{50D061B2-6939-485D-AF93-B1B2C3C0A6C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AEA777-115E-4861-8615-5040E1994690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44EEDD8-8DEB-4A7E-ACC9-430DBA64C384}">
      <dgm:prSet phldrT="[Texto]"/>
      <dgm:spPr/>
      <dgm:t>
        <a:bodyPr/>
        <a:lstStyle/>
        <a:p>
          <a:r>
            <a:rPr lang="es-CO" dirty="0"/>
            <a:t>Asociación y Relación Stakeholders</a:t>
          </a:r>
        </a:p>
      </dgm:t>
    </dgm:pt>
    <dgm:pt modelId="{1D696FC3-7CA6-4322-998D-02BDA7F77C73}" type="parTrans" cxnId="{B03DE108-1DB0-442A-804E-0D409A089A3C}">
      <dgm:prSet/>
      <dgm:spPr/>
      <dgm:t>
        <a:bodyPr/>
        <a:lstStyle/>
        <a:p>
          <a:endParaRPr lang="es-CO"/>
        </a:p>
      </dgm:t>
    </dgm:pt>
    <dgm:pt modelId="{48EDE675-F904-48A7-A0D9-D7C2F1ADF769}" type="sibTrans" cxnId="{B03DE108-1DB0-442A-804E-0D409A089A3C}">
      <dgm:prSet/>
      <dgm:spPr/>
      <dgm:t>
        <a:bodyPr/>
        <a:lstStyle/>
        <a:p>
          <a:endParaRPr lang="es-CO"/>
        </a:p>
      </dgm:t>
    </dgm:pt>
    <dgm:pt modelId="{79AD830E-BF14-470B-B5A7-3F34F4AE67B0}">
      <dgm:prSet phldrT="[Texto]"/>
      <dgm:spPr/>
      <dgm:t>
        <a:bodyPr/>
        <a:lstStyle/>
        <a:p>
          <a:r>
            <a:rPr lang="es-CO" dirty="0"/>
            <a:t>Asociar Stakeholders</a:t>
          </a:r>
        </a:p>
      </dgm:t>
    </dgm:pt>
    <dgm:pt modelId="{2FFD9B26-9244-4540-84BF-8DEAAA1A7436}" type="parTrans" cxnId="{08C65E20-5A69-458A-A5F6-BAAC60996377}">
      <dgm:prSet/>
      <dgm:spPr/>
      <dgm:t>
        <a:bodyPr/>
        <a:lstStyle/>
        <a:p>
          <a:endParaRPr lang="es-CO"/>
        </a:p>
      </dgm:t>
    </dgm:pt>
    <dgm:pt modelId="{791E7282-D0F5-4BFA-B328-5F081A12B3C2}" type="sibTrans" cxnId="{08C65E20-5A69-458A-A5F6-BAAC60996377}">
      <dgm:prSet/>
      <dgm:spPr/>
      <dgm:t>
        <a:bodyPr/>
        <a:lstStyle/>
        <a:p>
          <a:endParaRPr lang="es-CO"/>
        </a:p>
      </dgm:t>
    </dgm:pt>
    <dgm:pt modelId="{02918746-7414-4767-A644-E6B20ADF8329}">
      <dgm:prSet phldrT="[Texto]"/>
      <dgm:spPr/>
      <dgm:t>
        <a:bodyPr/>
        <a:lstStyle/>
        <a:p>
          <a:r>
            <a:rPr lang="es-CO" dirty="0"/>
            <a:t>Filtro Key Stakeholders</a:t>
          </a:r>
        </a:p>
      </dgm:t>
    </dgm:pt>
    <dgm:pt modelId="{44126AFC-988C-4286-85A5-D2D4459B20C8}" type="parTrans" cxnId="{75DEEB2D-23E1-47ED-B516-73C069347C43}">
      <dgm:prSet/>
      <dgm:spPr/>
      <dgm:t>
        <a:bodyPr/>
        <a:lstStyle/>
        <a:p>
          <a:endParaRPr lang="es-CO"/>
        </a:p>
      </dgm:t>
    </dgm:pt>
    <dgm:pt modelId="{14BE18B0-ECE1-48DC-BC91-ABF8D028EA61}" type="sibTrans" cxnId="{75DEEB2D-23E1-47ED-B516-73C069347C43}">
      <dgm:prSet/>
      <dgm:spPr/>
      <dgm:t>
        <a:bodyPr/>
        <a:lstStyle/>
        <a:p>
          <a:endParaRPr lang="es-CO"/>
        </a:p>
      </dgm:t>
    </dgm:pt>
    <dgm:pt modelId="{BE64B7D3-C8D5-482B-8372-4F25BE4EFF38}">
      <dgm:prSet phldrT="[Texto]"/>
      <dgm:spPr/>
      <dgm:t>
        <a:bodyPr/>
        <a:lstStyle/>
        <a:p>
          <a:r>
            <a:rPr lang="es-CO" dirty="0"/>
            <a:t>Individual</a:t>
          </a:r>
        </a:p>
      </dgm:t>
    </dgm:pt>
    <dgm:pt modelId="{B572FC6C-B109-43BB-AF72-69A54A1559FF}" type="parTrans" cxnId="{E73808AC-E09F-43B4-A21C-116BD6FBF825}">
      <dgm:prSet/>
      <dgm:spPr/>
      <dgm:t>
        <a:bodyPr/>
        <a:lstStyle/>
        <a:p>
          <a:endParaRPr lang="es-CO"/>
        </a:p>
      </dgm:t>
    </dgm:pt>
    <dgm:pt modelId="{9EA63EA0-77C5-4659-B91C-BB902C0510E5}" type="sibTrans" cxnId="{E73808AC-E09F-43B4-A21C-116BD6FBF825}">
      <dgm:prSet/>
      <dgm:spPr/>
      <dgm:t>
        <a:bodyPr/>
        <a:lstStyle/>
        <a:p>
          <a:endParaRPr lang="es-CO"/>
        </a:p>
      </dgm:t>
    </dgm:pt>
    <dgm:pt modelId="{BBA7EE9A-4838-46A8-97A8-D222CC815F3A}">
      <dgm:prSet phldrT="[Texto]"/>
      <dgm:spPr/>
      <dgm:t>
        <a:bodyPr/>
        <a:lstStyle/>
        <a:p>
          <a:r>
            <a:rPr lang="es-CO" dirty="0"/>
            <a:t>Grupal</a:t>
          </a:r>
        </a:p>
      </dgm:t>
    </dgm:pt>
    <dgm:pt modelId="{9CF2909A-A255-4294-A22B-88A60598F2F6}" type="parTrans" cxnId="{6EBB8A1B-3636-493D-87AC-032A6234C776}">
      <dgm:prSet/>
      <dgm:spPr/>
      <dgm:t>
        <a:bodyPr/>
        <a:lstStyle/>
        <a:p>
          <a:endParaRPr lang="es-CO"/>
        </a:p>
      </dgm:t>
    </dgm:pt>
    <dgm:pt modelId="{28E14EBC-607C-450B-A2A9-6FD215FD0CD9}" type="sibTrans" cxnId="{6EBB8A1B-3636-493D-87AC-032A6234C776}">
      <dgm:prSet/>
      <dgm:spPr/>
      <dgm:t>
        <a:bodyPr/>
        <a:lstStyle/>
        <a:p>
          <a:endParaRPr lang="es-CO"/>
        </a:p>
      </dgm:t>
    </dgm:pt>
    <dgm:pt modelId="{9532B9D9-2214-4D5A-AA7A-71E8A8E87DB2}">
      <dgm:prSet phldrT="[Texto]"/>
      <dgm:spPr/>
      <dgm:t>
        <a:bodyPr/>
        <a:lstStyle/>
        <a:p>
          <a:r>
            <a:rPr lang="es-CO" dirty="0"/>
            <a:t>Definir Relaciones de Stakeholders</a:t>
          </a:r>
        </a:p>
      </dgm:t>
    </dgm:pt>
    <dgm:pt modelId="{AF834EEE-25FB-4EDF-9CC9-F4DDB09499BC}" type="parTrans" cxnId="{FF4C118A-DDF7-4399-9158-94846974A872}">
      <dgm:prSet/>
      <dgm:spPr/>
      <dgm:t>
        <a:bodyPr/>
        <a:lstStyle/>
        <a:p>
          <a:endParaRPr lang="es-CO"/>
        </a:p>
      </dgm:t>
    </dgm:pt>
    <dgm:pt modelId="{C55BC466-84C4-4CD2-9F21-BB0796E0FBD5}" type="sibTrans" cxnId="{FF4C118A-DDF7-4399-9158-94846974A872}">
      <dgm:prSet/>
      <dgm:spPr/>
      <dgm:t>
        <a:bodyPr/>
        <a:lstStyle/>
        <a:p>
          <a:endParaRPr lang="es-CO"/>
        </a:p>
      </dgm:t>
    </dgm:pt>
    <dgm:pt modelId="{C1B6EFB2-2C0B-4C1A-A37A-9746F8B7B470}">
      <dgm:prSet phldrT="[Texto]"/>
      <dgm:spPr/>
      <dgm:t>
        <a:bodyPr/>
        <a:lstStyle/>
        <a:p>
          <a:r>
            <a:rPr lang="es-CO"/>
            <a:t>Ubicación Geográfica</a:t>
          </a:r>
          <a:endParaRPr lang="es-CO" dirty="0"/>
        </a:p>
      </dgm:t>
    </dgm:pt>
    <dgm:pt modelId="{6C0C2CC3-77C2-4740-86F0-D5D24B308339}" type="parTrans" cxnId="{749BCD6C-64EA-48FF-B423-FE047FF9DBCD}">
      <dgm:prSet/>
      <dgm:spPr/>
      <dgm:t>
        <a:bodyPr/>
        <a:lstStyle/>
        <a:p>
          <a:endParaRPr lang="es-CO"/>
        </a:p>
      </dgm:t>
    </dgm:pt>
    <dgm:pt modelId="{3D03F448-E8A7-4B70-9EBB-AA2B8244E17E}" type="sibTrans" cxnId="{749BCD6C-64EA-48FF-B423-FE047FF9DBCD}">
      <dgm:prSet/>
      <dgm:spPr/>
      <dgm:t>
        <a:bodyPr/>
        <a:lstStyle/>
        <a:p>
          <a:endParaRPr lang="es-CO"/>
        </a:p>
      </dgm:t>
    </dgm:pt>
    <dgm:pt modelId="{47E6E7C2-B9E2-4D71-9D59-99323BA14BC8}">
      <dgm:prSet/>
      <dgm:spPr/>
      <dgm:t>
        <a:bodyPr/>
        <a:lstStyle/>
        <a:p>
          <a:r>
            <a:rPr lang="es-CO"/>
            <a:t>Grupos Étnicos</a:t>
          </a:r>
          <a:endParaRPr lang="es-CO" dirty="0"/>
        </a:p>
      </dgm:t>
    </dgm:pt>
    <dgm:pt modelId="{1AF857E2-337F-4EB1-B1FB-E40E7B8E24C8}" type="parTrans" cxnId="{9EAF94D8-5543-4F25-9A29-04703805E60F}">
      <dgm:prSet/>
      <dgm:spPr/>
      <dgm:t>
        <a:bodyPr/>
        <a:lstStyle/>
        <a:p>
          <a:endParaRPr lang="es-CO"/>
        </a:p>
      </dgm:t>
    </dgm:pt>
    <dgm:pt modelId="{60920125-3A0E-4484-BA31-7D398C37C049}" type="sibTrans" cxnId="{9EAF94D8-5543-4F25-9A29-04703805E60F}">
      <dgm:prSet/>
      <dgm:spPr/>
      <dgm:t>
        <a:bodyPr/>
        <a:lstStyle/>
        <a:p>
          <a:endParaRPr lang="es-CO"/>
        </a:p>
      </dgm:t>
    </dgm:pt>
    <dgm:pt modelId="{E8970496-6AD8-418E-BC91-34553A92AE4F}">
      <dgm:prSet/>
      <dgm:spPr/>
      <dgm:t>
        <a:bodyPr/>
        <a:lstStyle/>
        <a:p>
          <a:r>
            <a:rPr lang="es-CO"/>
            <a:t>Asociación Política</a:t>
          </a:r>
          <a:endParaRPr lang="es-CO" dirty="0"/>
        </a:p>
      </dgm:t>
    </dgm:pt>
    <dgm:pt modelId="{79E13EF8-045E-4B9B-8C1F-C1ABB4735911}" type="parTrans" cxnId="{F25CB440-7DE8-4A62-B34F-982FF3B3222C}">
      <dgm:prSet/>
      <dgm:spPr/>
      <dgm:t>
        <a:bodyPr/>
        <a:lstStyle/>
        <a:p>
          <a:endParaRPr lang="es-CO"/>
        </a:p>
      </dgm:t>
    </dgm:pt>
    <dgm:pt modelId="{05251B77-313B-40EA-B7C8-2911A0831F0C}" type="sibTrans" cxnId="{F25CB440-7DE8-4A62-B34F-982FF3B3222C}">
      <dgm:prSet/>
      <dgm:spPr/>
      <dgm:t>
        <a:bodyPr/>
        <a:lstStyle/>
        <a:p>
          <a:endParaRPr lang="es-CO"/>
        </a:p>
      </dgm:t>
    </dgm:pt>
    <dgm:pt modelId="{8CF40CD4-8DE5-44F9-827B-B0D353BEAE3B}">
      <dgm:prSet/>
      <dgm:spPr/>
      <dgm:t>
        <a:bodyPr/>
        <a:lstStyle/>
        <a:p>
          <a:r>
            <a:rPr lang="es-CO" dirty="0"/>
            <a:t>Entre otros</a:t>
          </a:r>
        </a:p>
      </dgm:t>
    </dgm:pt>
    <dgm:pt modelId="{03C23F45-4A3A-48C5-8303-4881B5AD449C}" type="parTrans" cxnId="{86B68A71-6182-4029-8A22-AEE0EE945878}">
      <dgm:prSet/>
      <dgm:spPr/>
      <dgm:t>
        <a:bodyPr/>
        <a:lstStyle/>
        <a:p>
          <a:endParaRPr lang="es-CO"/>
        </a:p>
      </dgm:t>
    </dgm:pt>
    <dgm:pt modelId="{BAD6A286-99A0-4E08-9637-EF792D112BB4}" type="sibTrans" cxnId="{86B68A71-6182-4029-8A22-AEE0EE945878}">
      <dgm:prSet/>
      <dgm:spPr/>
      <dgm:t>
        <a:bodyPr/>
        <a:lstStyle/>
        <a:p>
          <a:endParaRPr lang="es-CO"/>
        </a:p>
      </dgm:t>
    </dgm:pt>
    <dgm:pt modelId="{73D13DCF-5AFF-48B7-A661-F975B75A2AB2}">
      <dgm:prSet phldrT="[Texto]"/>
      <dgm:spPr/>
      <dgm:t>
        <a:bodyPr/>
        <a:lstStyle/>
        <a:p>
          <a:r>
            <a:rPr lang="es-CO" dirty="0"/>
            <a:t>Socializar en el equipo los Key Stakeholders definidos</a:t>
          </a:r>
        </a:p>
      </dgm:t>
    </dgm:pt>
    <dgm:pt modelId="{4E3842FA-E7E7-4DB9-909D-A9D0FA76A986}" type="parTrans" cxnId="{B48E2697-7017-4985-9F0C-BFCCADF0FD96}">
      <dgm:prSet/>
      <dgm:spPr/>
      <dgm:t>
        <a:bodyPr/>
        <a:lstStyle/>
        <a:p>
          <a:endParaRPr lang="es-CO"/>
        </a:p>
      </dgm:t>
    </dgm:pt>
    <dgm:pt modelId="{7C21C626-6F36-44A6-94E2-7397F7228193}" type="sibTrans" cxnId="{B48E2697-7017-4985-9F0C-BFCCADF0FD96}">
      <dgm:prSet/>
      <dgm:spPr/>
      <dgm:t>
        <a:bodyPr/>
        <a:lstStyle/>
        <a:p>
          <a:endParaRPr lang="es-CO"/>
        </a:p>
      </dgm:t>
    </dgm:pt>
    <dgm:pt modelId="{D36A3FAE-64F7-4DA9-A6BE-9165938EE6F2}">
      <dgm:prSet phldrT="[Texto]"/>
      <dgm:spPr/>
      <dgm:t>
        <a:bodyPr/>
        <a:lstStyle/>
        <a:p>
          <a:r>
            <a:rPr lang="es-CO" dirty="0"/>
            <a:t>Definir periodos de gestión con Stakeholders</a:t>
          </a:r>
        </a:p>
      </dgm:t>
    </dgm:pt>
    <dgm:pt modelId="{820ECC15-E155-401D-BB98-E18F035BFE01}" type="parTrans" cxnId="{F53DB138-F4BD-42A9-A746-84B0B1ACCDFE}">
      <dgm:prSet/>
      <dgm:spPr/>
      <dgm:t>
        <a:bodyPr/>
        <a:lstStyle/>
        <a:p>
          <a:endParaRPr lang="es-CO"/>
        </a:p>
      </dgm:t>
    </dgm:pt>
    <dgm:pt modelId="{51CD0835-2C35-455A-AF87-D5FA3371E5B6}" type="sibTrans" cxnId="{F53DB138-F4BD-42A9-A746-84B0B1ACCDFE}">
      <dgm:prSet/>
      <dgm:spPr/>
      <dgm:t>
        <a:bodyPr/>
        <a:lstStyle/>
        <a:p>
          <a:endParaRPr lang="es-CO"/>
        </a:p>
      </dgm:t>
    </dgm:pt>
    <dgm:pt modelId="{A190AA20-435C-4026-949B-0AF5ECAE576F}">
      <dgm:prSet phldrT="[Texto]"/>
      <dgm:spPr/>
      <dgm:t>
        <a:bodyPr/>
        <a:lstStyle/>
        <a:p>
          <a:r>
            <a:rPr lang="es-CO" dirty="0"/>
            <a:t>Definir Key Stakeholders</a:t>
          </a:r>
        </a:p>
      </dgm:t>
    </dgm:pt>
    <dgm:pt modelId="{F9E8B7C1-0C35-463F-9385-0B0DCB516EE0}" type="parTrans" cxnId="{6E3137A8-81E2-4DE0-848B-8B3E7303A988}">
      <dgm:prSet/>
      <dgm:spPr/>
      <dgm:t>
        <a:bodyPr/>
        <a:lstStyle/>
        <a:p>
          <a:endParaRPr lang="es-CO"/>
        </a:p>
      </dgm:t>
    </dgm:pt>
    <dgm:pt modelId="{97A64737-3737-4F30-95CD-D9E52BACFAAF}" type="sibTrans" cxnId="{6E3137A8-81E2-4DE0-848B-8B3E7303A988}">
      <dgm:prSet/>
      <dgm:spPr/>
      <dgm:t>
        <a:bodyPr/>
        <a:lstStyle/>
        <a:p>
          <a:endParaRPr lang="es-CO"/>
        </a:p>
      </dgm:t>
    </dgm:pt>
    <dgm:pt modelId="{374DC062-E83F-4B96-BDA4-D81E323B5B59}" type="pres">
      <dgm:prSet presAssocID="{63AEA777-115E-4861-8615-5040E1994690}" presName="linearFlow" presStyleCnt="0">
        <dgm:presLayoutVars>
          <dgm:dir/>
          <dgm:animLvl val="lvl"/>
          <dgm:resizeHandles val="exact"/>
        </dgm:presLayoutVars>
      </dgm:prSet>
      <dgm:spPr/>
    </dgm:pt>
    <dgm:pt modelId="{7C324CDD-4D45-49DD-AB43-DA2D1AEB9C8D}" type="pres">
      <dgm:prSet presAssocID="{144EEDD8-8DEB-4A7E-ACC9-430DBA64C384}" presName="composite" presStyleCnt="0"/>
      <dgm:spPr/>
    </dgm:pt>
    <dgm:pt modelId="{AD7B6991-7992-43CF-9F0C-AA92AE64BC73}" type="pres">
      <dgm:prSet presAssocID="{144EEDD8-8DEB-4A7E-ACC9-430DBA64C384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2D6C93D-C8E6-4A53-9844-53B62CEACD83}" type="pres">
      <dgm:prSet presAssocID="{144EEDD8-8DEB-4A7E-ACC9-430DBA64C384}" presName="parSh" presStyleLbl="node1" presStyleIdx="0" presStyleCnt="2"/>
      <dgm:spPr/>
    </dgm:pt>
    <dgm:pt modelId="{3F7C7E82-3097-4699-BADD-BEF0E25A1393}" type="pres">
      <dgm:prSet presAssocID="{144EEDD8-8DEB-4A7E-ACC9-430DBA64C384}" presName="desTx" presStyleLbl="fgAcc1" presStyleIdx="0" presStyleCnt="2">
        <dgm:presLayoutVars>
          <dgm:bulletEnabled val="1"/>
        </dgm:presLayoutVars>
      </dgm:prSet>
      <dgm:spPr/>
    </dgm:pt>
    <dgm:pt modelId="{916A1EF3-8CE9-4B2C-8F80-D146DBBD3FCF}" type="pres">
      <dgm:prSet presAssocID="{48EDE675-F904-48A7-A0D9-D7C2F1ADF769}" presName="sibTrans" presStyleLbl="sibTrans2D1" presStyleIdx="0" presStyleCnt="1"/>
      <dgm:spPr/>
    </dgm:pt>
    <dgm:pt modelId="{FCB09A2F-4319-48D5-AB83-8F00353214BA}" type="pres">
      <dgm:prSet presAssocID="{48EDE675-F904-48A7-A0D9-D7C2F1ADF769}" presName="connTx" presStyleLbl="sibTrans2D1" presStyleIdx="0" presStyleCnt="1"/>
      <dgm:spPr/>
    </dgm:pt>
    <dgm:pt modelId="{499B2CF6-F342-4DAF-A13D-69A5A93930B1}" type="pres">
      <dgm:prSet presAssocID="{02918746-7414-4767-A644-E6B20ADF8329}" presName="composite" presStyleCnt="0"/>
      <dgm:spPr/>
    </dgm:pt>
    <dgm:pt modelId="{3DC17094-FD69-4D36-8253-DE353D27E9BB}" type="pres">
      <dgm:prSet presAssocID="{02918746-7414-4767-A644-E6B20ADF8329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31A089C-F2FD-4BED-968E-2B0861E1D552}" type="pres">
      <dgm:prSet presAssocID="{02918746-7414-4767-A644-E6B20ADF8329}" presName="parSh" presStyleLbl="node1" presStyleIdx="1" presStyleCnt="2"/>
      <dgm:spPr/>
    </dgm:pt>
    <dgm:pt modelId="{81ABDD9F-8ADA-4F28-8877-9EFE396B339F}" type="pres">
      <dgm:prSet presAssocID="{02918746-7414-4767-A644-E6B20ADF8329}" presName="desTx" presStyleLbl="fgAcc1" presStyleIdx="1" presStyleCnt="2">
        <dgm:presLayoutVars>
          <dgm:bulletEnabled val="1"/>
        </dgm:presLayoutVars>
      </dgm:prSet>
      <dgm:spPr/>
    </dgm:pt>
  </dgm:ptLst>
  <dgm:cxnLst>
    <dgm:cxn modelId="{75DEEB2D-23E1-47ED-B516-73C069347C43}" srcId="{63AEA777-115E-4861-8615-5040E1994690}" destId="{02918746-7414-4767-A644-E6B20ADF8329}" srcOrd="1" destOrd="0" parTransId="{44126AFC-988C-4286-85A5-D2D4459B20C8}" sibTransId="{14BE18B0-ECE1-48DC-BC91-ABF8D028EA61}"/>
    <dgm:cxn modelId="{72BF2D6E-D556-4DFE-9FB4-B18FA2915573}" type="presOf" srcId="{C1B6EFB2-2C0B-4C1A-A37A-9746F8B7B470}" destId="{3F7C7E82-3097-4699-BADD-BEF0E25A1393}" srcOrd="0" destOrd="4" presId="urn:microsoft.com/office/officeart/2005/8/layout/process3"/>
    <dgm:cxn modelId="{9EAF94D8-5543-4F25-9A29-04703805E60F}" srcId="{9532B9D9-2214-4D5A-AA7A-71E8A8E87DB2}" destId="{47E6E7C2-B9E2-4D71-9D59-99323BA14BC8}" srcOrd="1" destOrd="0" parTransId="{1AF857E2-337F-4EB1-B1FB-E40E7B8E24C8}" sibTransId="{60920125-3A0E-4484-BA31-7D398C37C049}"/>
    <dgm:cxn modelId="{B65E998D-A99C-4F09-A14C-6F059A0B9616}" type="presOf" srcId="{73D13DCF-5AFF-48B7-A661-F975B75A2AB2}" destId="{81ABDD9F-8ADA-4F28-8877-9EFE396B339F}" srcOrd="0" destOrd="2" presId="urn:microsoft.com/office/officeart/2005/8/layout/process3"/>
    <dgm:cxn modelId="{FF4C118A-DDF7-4399-9158-94846974A872}" srcId="{144EEDD8-8DEB-4A7E-ACC9-430DBA64C384}" destId="{9532B9D9-2214-4D5A-AA7A-71E8A8E87DB2}" srcOrd="1" destOrd="0" parTransId="{AF834EEE-25FB-4EDF-9CC9-F4DDB09499BC}" sibTransId="{C55BC466-84C4-4CD2-9F21-BB0796E0FBD5}"/>
    <dgm:cxn modelId="{3A88E479-3207-4E93-94CB-E557FBFB568E}" type="presOf" srcId="{48EDE675-F904-48A7-A0D9-D7C2F1ADF769}" destId="{FCB09A2F-4319-48D5-AB83-8F00353214BA}" srcOrd="1" destOrd="0" presId="urn:microsoft.com/office/officeart/2005/8/layout/process3"/>
    <dgm:cxn modelId="{9E6DFA2A-B2EB-4D46-95D7-8C5A365B653A}" type="presOf" srcId="{8CF40CD4-8DE5-44F9-827B-B0D353BEAE3B}" destId="{3F7C7E82-3097-4699-BADD-BEF0E25A1393}" srcOrd="0" destOrd="7" presId="urn:microsoft.com/office/officeart/2005/8/layout/process3"/>
    <dgm:cxn modelId="{6FD8161E-93C7-4865-AD82-81CB5BAA69EC}" type="presOf" srcId="{BE64B7D3-C8D5-482B-8372-4F25BE4EFF38}" destId="{3F7C7E82-3097-4699-BADD-BEF0E25A1393}" srcOrd="0" destOrd="1" presId="urn:microsoft.com/office/officeart/2005/8/layout/process3"/>
    <dgm:cxn modelId="{6EBB8A1B-3636-493D-87AC-032A6234C776}" srcId="{79AD830E-BF14-470B-B5A7-3F34F4AE67B0}" destId="{BBA7EE9A-4838-46A8-97A8-D222CC815F3A}" srcOrd="1" destOrd="0" parTransId="{9CF2909A-A255-4294-A22B-88A60598F2F6}" sibTransId="{28E14EBC-607C-450B-A2A9-6FD215FD0CD9}"/>
    <dgm:cxn modelId="{F53DB138-F4BD-42A9-A746-84B0B1ACCDFE}" srcId="{02918746-7414-4767-A644-E6B20ADF8329}" destId="{D36A3FAE-64F7-4DA9-A6BE-9165938EE6F2}" srcOrd="1" destOrd="0" parTransId="{820ECC15-E155-401D-BB98-E18F035BFE01}" sibTransId="{51CD0835-2C35-455A-AF87-D5FA3371E5B6}"/>
    <dgm:cxn modelId="{BF6BB4B2-75F2-4C03-80EC-D79E1DC66D04}" type="presOf" srcId="{79AD830E-BF14-470B-B5A7-3F34F4AE67B0}" destId="{3F7C7E82-3097-4699-BADD-BEF0E25A1393}" srcOrd="0" destOrd="0" presId="urn:microsoft.com/office/officeart/2005/8/layout/process3"/>
    <dgm:cxn modelId="{71FFEF9B-D1E6-44A9-8790-14ADCB4D174D}" type="presOf" srcId="{47E6E7C2-B9E2-4D71-9D59-99323BA14BC8}" destId="{3F7C7E82-3097-4699-BADD-BEF0E25A1393}" srcOrd="0" destOrd="5" presId="urn:microsoft.com/office/officeart/2005/8/layout/process3"/>
    <dgm:cxn modelId="{86B68A71-6182-4029-8A22-AEE0EE945878}" srcId="{9532B9D9-2214-4D5A-AA7A-71E8A8E87DB2}" destId="{8CF40CD4-8DE5-44F9-827B-B0D353BEAE3B}" srcOrd="3" destOrd="0" parTransId="{03C23F45-4A3A-48C5-8303-4881B5AD449C}" sibTransId="{BAD6A286-99A0-4E08-9637-EF792D112BB4}"/>
    <dgm:cxn modelId="{08C65E20-5A69-458A-A5F6-BAAC60996377}" srcId="{144EEDD8-8DEB-4A7E-ACC9-430DBA64C384}" destId="{79AD830E-BF14-470B-B5A7-3F34F4AE67B0}" srcOrd="0" destOrd="0" parTransId="{2FFD9B26-9244-4540-84BF-8DEAAA1A7436}" sibTransId="{791E7282-D0F5-4BFA-B328-5F081A12B3C2}"/>
    <dgm:cxn modelId="{D4BFFDF9-7473-4831-8091-25CC651E26C0}" type="presOf" srcId="{E8970496-6AD8-418E-BC91-34553A92AE4F}" destId="{3F7C7E82-3097-4699-BADD-BEF0E25A1393}" srcOrd="0" destOrd="6" presId="urn:microsoft.com/office/officeart/2005/8/layout/process3"/>
    <dgm:cxn modelId="{68D95B4E-25AE-4489-A04F-24525B755A4C}" type="presOf" srcId="{02918746-7414-4767-A644-E6B20ADF8329}" destId="{731A089C-F2FD-4BED-968E-2B0861E1D552}" srcOrd="1" destOrd="0" presId="urn:microsoft.com/office/officeart/2005/8/layout/process3"/>
    <dgm:cxn modelId="{3F9591AD-17C6-44FE-81E1-5B7356C5CB18}" type="presOf" srcId="{D36A3FAE-64F7-4DA9-A6BE-9165938EE6F2}" destId="{81ABDD9F-8ADA-4F28-8877-9EFE396B339F}" srcOrd="0" destOrd="1" presId="urn:microsoft.com/office/officeart/2005/8/layout/process3"/>
    <dgm:cxn modelId="{6E3137A8-81E2-4DE0-848B-8B3E7303A988}" srcId="{02918746-7414-4767-A644-E6B20ADF8329}" destId="{A190AA20-435C-4026-949B-0AF5ECAE576F}" srcOrd="0" destOrd="0" parTransId="{F9E8B7C1-0C35-463F-9385-0B0DCB516EE0}" sibTransId="{97A64737-3737-4F30-95CD-D9E52BACFAAF}"/>
    <dgm:cxn modelId="{B48E2697-7017-4985-9F0C-BFCCADF0FD96}" srcId="{02918746-7414-4767-A644-E6B20ADF8329}" destId="{73D13DCF-5AFF-48B7-A661-F975B75A2AB2}" srcOrd="2" destOrd="0" parTransId="{4E3842FA-E7E7-4DB9-909D-A9D0FA76A986}" sibTransId="{7C21C626-6F36-44A6-94E2-7397F7228193}"/>
    <dgm:cxn modelId="{B33A449A-771A-4263-BAFE-DB6036C18989}" type="presOf" srcId="{144EEDD8-8DEB-4A7E-ACC9-430DBA64C384}" destId="{AD7B6991-7992-43CF-9F0C-AA92AE64BC73}" srcOrd="0" destOrd="0" presId="urn:microsoft.com/office/officeart/2005/8/layout/process3"/>
    <dgm:cxn modelId="{F25CB440-7DE8-4A62-B34F-982FF3B3222C}" srcId="{9532B9D9-2214-4D5A-AA7A-71E8A8E87DB2}" destId="{E8970496-6AD8-418E-BC91-34553A92AE4F}" srcOrd="2" destOrd="0" parTransId="{79E13EF8-045E-4B9B-8C1F-C1ABB4735911}" sibTransId="{05251B77-313B-40EA-B7C8-2911A0831F0C}"/>
    <dgm:cxn modelId="{B03DE108-1DB0-442A-804E-0D409A089A3C}" srcId="{63AEA777-115E-4861-8615-5040E1994690}" destId="{144EEDD8-8DEB-4A7E-ACC9-430DBA64C384}" srcOrd="0" destOrd="0" parTransId="{1D696FC3-7CA6-4322-998D-02BDA7F77C73}" sibTransId="{48EDE675-F904-48A7-A0D9-D7C2F1ADF769}"/>
    <dgm:cxn modelId="{774B4456-AF0B-4191-BFC4-986EC88DFCE9}" type="presOf" srcId="{48EDE675-F904-48A7-A0D9-D7C2F1ADF769}" destId="{916A1EF3-8CE9-4B2C-8F80-D146DBBD3FCF}" srcOrd="0" destOrd="0" presId="urn:microsoft.com/office/officeart/2005/8/layout/process3"/>
    <dgm:cxn modelId="{7E2FBF48-9715-4E75-9F8E-9BE5C6FB3DE0}" type="presOf" srcId="{9532B9D9-2214-4D5A-AA7A-71E8A8E87DB2}" destId="{3F7C7E82-3097-4699-BADD-BEF0E25A1393}" srcOrd="0" destOrd="3" presId="urn:microsoft.com/office/officeart/2005/8/layout/process3"/>
    <dgm:cxn modelId="{DEF3120C-0801-4E69-833D-BAE596CFBCF6}" type="presOf" srcId="{144EEDD8-8DEB-4A7E-ACC9-430DBA64C384}" destId="{62D6C93D-C8E6-4A53-9844-53B62CEACD83}" srcOrd="1" destOrd="0" presId="urn:microsoft.com/office/officeart/2005/8/layout/process3"/>
    <dgm:cxn modelId="{C2D71E38-0CEC-4741-A3E5-FB9EE9954891}" type="presOf" srcId="{63AEA777-115E-4861-8615-5040E1994690}" destId="{374DC062-E83F-4B96-BDA4-D81E323B5B59}" srcOrd="0" destOrd="0" presId="urn:microsoft.com/office/officeart/2005/8/layout/process3"/>
    <dgm:cxn modelId="{749BCD6C-64EA-48FF-B423-FE047FF9DBCD}" srcId="{9532B9D9-2214-4D5A-AA7A-71E8A8E87DB2}" destId="{C1B6EFB2-2C0B-4C1A-A37A-9746F8B7B470}" srcOrd="0" destOrd="0" parTransId="{6C0C2CC3-77C2-4740-86F0-D5D24B308339}" sibTransId="{3D03F448-E8A7-4B70-9EBB-AA2B8244E17E}"/>
    <dgm:cxn modelId="{E73808AC-E09F-43B4-A21C-116BD6FBF825}" srcId="{79AD830E-BF14-470B-B5A7-3F34F4AE67B0}" destId="{BE64B7D3-C8D5-482B-8372-4F25BE4EFF38}" srcOrd="0" destOrd="0" parTransId="{B572FC6C-B109-43BB-AF72-69A54A1559FF}" sibTransId="{9EA63EA0-77C5-4659-B91C-BB902C0510E5}"/>
    <dgm:cxn modelId="{B902A29C-D2C1-43CC-9D61-62BBCD968D22}" type="presOf" srcId="{02918746-7414-4767-A644-E6B20ADF8329}" destId="{3DC17094-FD69-4D36-8253-DE353D27E9BB}" srcOrd="0" destOrd="0" presId="urn:microsoft.com/office/officeart/2005/8/layout/process3"/>
    <dgm:cxn modelId="{35ADCA58-0DD7-4CDE-B2E3-8A81D55DE814}" type="presOf" srcId="{BBA7EE9A-4838-46A8-97A8-D222CC815F3A}" destId="{3F7C7E82-3097-4699-BADD-BEF0E25A1393}" srcOrd="0" destOrd="2" presId="urn:microsoft.com/office/officeart/2005/8/layout/process3"/>
    <dgm:cxn modelId="{4790D8CE-3821-435B-8968-246209F0741B}" type="presOf" srcId="{A190AA20-435C-4026-949B-0AF5ECAE576F}" destId="{81ABDD9F-8ADA-4F28-8877-9EFE396B339F}" srcOrd="0" destOrd="0" presId="urn:microsoft.com/office/officeart/2005/8/layout/process3"/>
    <dgm:cxn modelId="{ED11BA44-0A37-4A29-B1EE-FDC34B7A13D8}" type="presParOf" srcId="{374DC062-E83F-4B96-BDA4-D81E323B5B59}" destId="{7C324CDD-4D45-49DD-AB43-DA2D1AEB9C8D}" srcOrd="0" destOrd="0" presId="urn:microsoft.com/office/officeart/2005/8/layout/process3"/>
    <dgm:cxn modelId="{D0481D22-B8EB-44DE-B9FE-640CFF6786E4}" type="presParOf" srcId="{7C324CDD-4D45-49DD-AB43-DA2D1AEB9C8D}" destId="{AD7B6991-7992-43CF-9F0C-AA92AE64BC73}" srcOrd="0" destOrd="0" presId="urn:microsoft.com/office/officeart/2005/8/layout/process3"/>
    <dgm:cxn modelId="{EBCC15CF-C0F1-4424-82E6-557EAE2CC530}" type="presParOf" srcId="{7C324CDD-4D45-49DD-AB43-DA2D1AEB9C8D}" destId="{62D6C93D-C8E6-4A53-9844-53B62CEACD83}" srcOrd="1" destOrd="0" presId="urn:microsoft.com/office/officeart/2005/8/layout/process3"/>
    <dgm:cxn modelId="{0C290931-2604-4937-94E7-D9C93584C52F}" type="presParOf" srcId="{7C324CDD-4D45-49DD-AB43-DA2D1AEB9C8D}" destId="{3F7C7E82-3097-4699-BADD-BEF0E25A1393}" srcOrd="2" destOrd="0" presId="urn:microsoft.com/office/officeart/2005/8/layout/process3"/>
    <dgm:cxn modelId="{4398739F-080F-4429-B0EA-9B196D1C85E0}" type="presParOf" srcId="{374DC062-E83F-4B96-BDA4-D81E323B5B59}" destId="{916A1EF3-8CE9-4B2C-8F80-D146DBBD3FCF}" srcOrd="1" destOrd="0" presId="urn:microsoft.com/office/officeart/2005/8/layout/process3"/>
    <dgm:cxn modelId="{E3F31706-991A-430E-A199-FE56A46D48E6}" type="presParOf" srcId="{916A1EF3-8CE9-4B2C-8F80-D146DBBD3FCF}" destId="{FCB09A2F-4319-48D5-AB83-8F00353214BA}" srcOrd="0" destOrd="0" presId="urn:microsoft.com/office/officeart/2005/8/layout/process3"/>
    <dgm:cxn modelId="{E326F12E-53A3-4FE3-A343-71D75E5D81EB}" type="presParOf" srcId="{374DC062-E83F-4B96-BDA4-D81E323B5B59}" destId="{499B2CF6-F342-4DAF-A13D-69A5A93930B1}" srcOrd="2" destOrd="0" presId="urn:microsoft.com/office/officeart/2005/8/layout/process3"/>
    <dgm:cxn modelId="{C4A2EDAC-A67A-4193-8B51-790916E28DBF}" type="presParOf" srcId="{499B2CF6-F342-4DAF-A13D-69A5A93930B1}" destId="{3DC17094-FD69-4D36-8253-DE353D27E9BB}" srcOrd="0" destOrd="0" presId="urn:microsoft.com/office/officeart/2005/8/layout/process3"/>
    <dgm:cxn modelId="{43408718-5364-4C43-ADCB-76E289173992}" type="presParOf" srcId="{499B2CF6-F342-4DAF-A13D-69A5A93930B1}" destId="{731A089C-F2FD-4BED-968E-2B0861E1D552}" srcOrd="1" destOrd="0" presId="urn:microsoft.com/office/officeart/2005/8/layout/process3"/>
    <dgm:cxn modelId="{138F6967-CF9B-4D22-81BB-6D1305F02702}" type="presParOf" srcId="{499B2CF6-F342-4DAF-A13D-69A5A93930B1}" destId="{81ABDD9F-8ADA-4F28-8877-9EFE396B339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5803F8-D6C2-4486-B72A-2C14183C3C8D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B1313CC-610E-4311-9693-6D1321341E2E}">
      <dgm:prSet phldrT="[Texto]"/>
      <dgm:spPr/>
      <dgm:t>
        <a:bodyPr/>
        <a:lstStyle/>
        <a:p>
          <a:r>
            <a:rPr lang="es-CO" dirty="0"/>
            <a:t>Definir Estrategias</a:t>
          </a:r>
        </a:p>
      </dgm:t>
    </dgm:pt>
    <dgm:pt modelId="{EFBEBF58-9196-4631-8FC5-3836BFE82BC5}" type="parTrans" cxnId="{47F64B0E-B7EA-44C6-85DF-5802412EAA92}">
      <dgm:prSet/>
      <dgm:spPr/>
      <dgm:t>
        <a:bodyPr/>
        <a:lstStyle/>
        <a:p>
          <a:endParaRPr lang="es-CO"/>
        </a:p>
      </dgm:t>
    </dgm:pt>
    <dgm:pt modelId="{81F7E981-359D-467C-ABE9-BA97BD9EF503}" type="sibTrans" cxnId="{47F64B0E-B7EA-44C6-85DF-5802412EAA92}">
      <dgm:prSet/>
      <dgm:spPr/>
      <dgm:t>
        <a:bodyPr/>
        <a:lstStyle/>
        <a:p>
          <a:endParaRPr lang="es-CO"/>
        </a:p>
      </dgm:t>
    </dgm:pt>
    <dgm:pt modelId="{10C16802-0F68-490F-B3AD-26EE8DFE3632}">
      <dgm:prSet phldrT="[Texto]"/>
      <dgm:spPr/>
      <dgm:t>
        <a:bodyPr/>
        <a:lstStyle/>
        <a:p>
          <a:r>
            <a:rPr lang="es-CO" dirty="0"/>
            <a:t>Técnicas para definir estrategias:</a:t>
          </a:r>
        </a:p>
      </dgm:t>
    </dgm:pt>
    <dgm:pt modelId="{D70663E8-1DA0-487E-B6B4-21483C8E5D7E}" type="parTrans" cxnId="{236FFD60-624B-4436-8CF9-90DB36A20693}">
      <dgm:prSet/>
      <dgm:spPr/>
      <dgm:t>
        <a:bodyPr/>
        <a:lstStyle/>
        <a:p>
          <a:endParaRPr lang="es-CO"/>
        </a:p>
      </dgm:t>
    </dgm:pt>
    <dgm:pt modelId="{11B9C6D2-7F6C-495E-9412-798DA339AC9B}" type="sibTrans" cxnId="{236FFD60-624B-4436-8CF9-90DB36A20693}">
      <dgm:prSet/>
      <dgm:spPr/>
      <dgm:t>
        <a:bodyPr/>
        <a:lstStyle/>
        <a:p>
          <a:endParaRPr lang="es-CO"/>
        </a:p>
      </dgm:t>
    </dgm:pt>
    <dgm:pt modelId="{9AE86BBC-AD44-40D7-A139-19E73FC6AA90}">
      <dgm:prSet phldrT="[Texto]"/>
      <dgm:spPr/>
      <dgm:t>
        <a:bodyPr/>
        <a:lstStyle/>
        <a:p>
          <a:r>
            <a:rPr lang="es-CO" dirty="0"/>
            <a:t>Efectuar Estrategias</a:t>
          </a:r>
        </a:p>
      </dgm:t>
    </dgm:pt>
    <dgm:pt modelId="{66792D41-0D54-472F-9316-B7ACD0D8B0FD}" type="parTrans" cxnId="{A60F024D-D8BC-4E3F-B163-7AE4452D3C7B}">
      <dgm:prSet/>
      <dgm:spPr/>
      <dgm:t>
        <a:bodyPr/>
        <a:lstStyle/>
        <a:p>
          <a:endParaRPr lang="es-CO"/>
        </a:p>
      </dgm:t>
    </dgm:pt>
    <dgm:pt modelId="{9DA3962E-84F4-4A39-B9FC-EF96023C4051}" type="sibTrans" cxnId="{A60F024D-D8BC-4E3F-B163-7AE4452D3C7B}">
      <dgm:prSet/>
      <dgm:spPr/>
      <dgm:t>
        <a:bodyPr/>
        <a:lstStyle/>
        <a:p>
          <a:endParaRPr lang="es-CO"/>
        </a:p>
      </dgm:t>
    </dgm:pt>
    <dgm:pt modelId="{54D90011-C875-41EA-862A-BAEB1BFBBDBD}">
      <dgm:prSet phldrT="[Texto]"/>
      <dgm:spPr/>
      <dgm:t>
        <a:bodyPr/>
        <a:lstStyle/>
        <a:p>
          <a:r>
            <a:rPr lang="es-CO" dirty="0"/>
            <a:t>Definir Integrantes del equipo para implementar estrategias</a:t>
          </a:r>
        </a:p>
      </dgm:t>
    </dgm:pt>
    <dgm:pt modelId="{A1CF0A54-5A6F-4F5F-B7F1-6964C721D447}" type="parTrans" cxnId="{EFCB0934-56A7-49DF-9602-D94537BAC271}">
      <dgm:prSet/>
      <dgm:spPr/>
      <dgm:t>
        <a:bodyPr/>
        <a:lstStyle/>
        <a:p>
          <a:endParaRPr lang="es-CO"/>
        </a:p>
      </dgm:t>
    </dgm:pt>
    <dgm:pt modelId="{80A9B3DD-0021-43F6-AF34-74E6071BD500}" type="sibTrans" cxnId="{EFCB0934-56A7-49DF-9602-D94537BAC271}">
      <dgm:prSet/>
      <dgm:spPr/>
      <dgm:t>
        <a:bodyPr/>
        <a:lstStyle/>
        <a:p>
          <a:endParaRPr lang="es-CO"/>
        </a:p>
      </dgm:t>
    </dgm:pt>
    <dgm:pt modelId="{42C2F749-B690-42DE-90BD-B165997AE9F4}">
      <dgm:prSet phldrT="[Texto]"/>
      <dgm:spPr/>
      <dgm:t>
        <a:bodyPr/>
        <a:lstStyle/>
        <a:p>
          <a:r>
            <a:rPr lang="es-CO" dirty="0"/>
            <a:t>Controlar Estrategias y seguimiento a evolución</a:t>
          </a:r>
        </a:p>
      </dgm:t>
    </dgm:pt>
    <dgm:pt modelId="{D872933D-C5B2-4410-9DDA-4F2B8515E960}" type="parTrans" cxnId="{7F17B1C1-2DDC-43B5-8AF0-42BB1262432B}">
      <dgm:prSet/>
      <dgm:spPr/>
      <dgm:t>
        <a:bodyPr/>
        <a:lstStyle/>
        <a:p>
          <a:endParaRPr lang="es-CO"/>
        </a:p>
      </dgm:t>
    </dgm:pt>
    <dgm:pt modelId="{1ED5B4F7-1F35-4C60-B87A-48727793A001}" type="sibTrans" cxnId="{7F17B1C1-2DDC-43B5-8AF0-42BB1262432B}">
      <dgm:prSet/>
      <dgm:spPr/>
      <dgm:t>
        <a:bodyPr/>
        <a:lstStyle/>
        <a:p>
          <a:endParaRPr lang="es-CO"/>
        </a:p>
      </dgm:t>
    </dgm:pt>
    <dgm:pt modelId="{435CA016-6519-4517-81D4-15FCA43B094D}">
      <dgm:prSet phldrT="[Texto]"/>
      <dgm:spPr/>
      <dgm:t>
        <a:bodyPr/>
        <a:lstStyle/>
        <a:p>
          <a:r>
            <a:rPr lang="es-CO" dirty="0"/>
            <a:t>Registrar datos obtenidos de la implementación de la estrategia</a:t>
          </a:r>
        </a:p>
      </dgm:t>
    </dgm:pt>
    <dgm:pt modelId="{1711B0BD-260F-4232-8244-35396DD5057C}" type="parTrans" cxnId="{6BB75AB0-8E24-4B94-BC6F-071A02923F2A}">
      <dgm:prSet/>
      <dgm:spPr/>
      <dgm:t>
        <a:bodyPr/>
        <a:lstStyle/>
        <a:p>
          <a:endParaRPr lang="es-CO"/>
        </a:p>
      </dgm:t>
    </dgm:pt>
    <dgm:pt modelId="{78657903-2454-4A92-A0DF-1ECFFD77DDA7}" type="sibTrans" cxnId="{6BB75AB0-8E24-4B94-BC6F-071A02923F2A}">
      <dgm:prSet/>
      <dgm:spPr/>
      <dgm:t>
        <a:bodyPr/>
        <a:lstStyle/>
        <a:p>
          <a:endParaRPr lang="es-CO"/>
        </a:p>
      </dgm:t>
    </dgm:pt>
    <dgm:pt modelId="{46C359F0-93AC-487B-B742-9CE97353A78E}">
      <dgm:prSet phldrT="[Texto]"/>
      <dgm:spPr/>
      <dgm:t>
        <a:bodyPr/>
        <a:lstStyle/>
        <a:p>
          <a:r>
            <a:rPr lang="es-CO" dirty="0"/>
            <a:t>Matriz DOFA</a:t>
          </a:r>
        </a:p>
      </dgm:t>
    </dgm:pt>
    <dgm:pt modelId="{B8F7BEA8-5224-4DA8-A1F7-31968E2A1ED9}" type="parTrans" cxnId="{168B40D8-ED30-40CC-BC22-7B74057E63F1}">
      <dgm:prSet/>
      <dgm:spPr/>
      <dgm:t>
        <a:bodyPr/>
        <a:lstStyle/>
        <a:p>
          <a:endParaRPr lang="es-CO"/>
        </a:p>
      </dgm:t>
    </dgm:pt>
    <dgm:pt modelId="{6817C335-7686-4134-BBE3-BE98558D0336}" type="sibTrans" cxnId="{168B40D8-ED30-40CC-BC22-7B74057E63F1}">
      <dgm:prSet/>
      <dgm:spPr/>
      <dgm:t>
        <a:bodyPr/>
        <a:lstStyle/>
        <a:p>
          <a:endParaRPr lang="es-CO"/>
        </a:p>
      </dgm:t>
    </dgm:pt>
    <dgm:pt modelId="{3F791FCA-D5E8-4D49-921C-BCCF55C2AB17}">
      <dgm:prSet phldrT="[Texto]"/>
      <dgm:spPr/>
      <dgm:t>
        <a:bodyPr/>
        <a:lstStyle/>
        <a:p>
          <a:r>
            <a:rPr lang="es-CO" dirty="0"/>
            <a:t>Grupos Focales</a:t>
          </a:r>
        </a:p>
      </dgm:t>
    </dgm:pt>
    <dgm:pt modelId="{8C936F49-08B6-456E-B395-D9FAC2EA4ABF}" type="parTrans" cxnId="{708B0DBD-481A-47C8-996A-9FEDB821AA6B}">
      <dgm:prSet/>
      <dgm:spPr/>
      <dgm:t>
        <a:bodyPr/>
        <a:lstStyle/>
        <a:p>
          <a:endParaRPr lang="es-CO"/>
        </a:p>
      </dgm:t>
    </dgm:pt>
    <dgm:pt modelId="{1757CF4D-8789-4E65-AD16-93AAA22588CA}" type="sibTrans" cxnId="{708B0DBD-481A-47C8-996A-9FEDB821AA6B}">
      <dgm:prSet/>
      <dgm:spPr/>
      <dgm:t>
        <a:bodyPr/>
        <a:lstStyle/>
        <a:p>
          <a:endParaRPr lang="es-CO"/>
        </a:p>
      </dgm:t>
    </dgm:pt>
    <dgm:pt modelId="{37C6841E-8DA7-4763-BF93-DE6EBED4C6FD}">
      <dgm:prSet phldrT="[Texto]"/>
      <dgm:spPr/>
      <dgm:t>
        <a:bodyPr/>
        <a:lstStyle/>
        <a:p>
          <a:r>
            <a:rPr lang="es-CO" dirty="0"/>
            <a:t>Entre otros</a:t>
          </a:r>
        </a:p>
      </dgm:t>
    </dgm:pt>
    <dgm:pt modelId="{56969576-6A29-40E1-901C-9AE93E78C052}" type="parTrans" cxnId="{A6A2C1BC-5D85-455D-A48B-9AFA9BDC4CAC}">
      <dgm:prSet/>
      <dgm:spPr/>
      <dgm:t>
        <a:bodyPr/>
        <a:lstStyle/>
        <a:p>
          <a:endParaRPr lang="es-CO"/>
        </a:p>
      </dgm:t>
    </dgm:pt>
    <dgm:pt modelId="{CB3EBD10-4598-4931-A6BA-B4479CD90C9C}" type="sibTrans" cxnId="{A6A2C1BC-5D85-455D-A48B-9AFA9BDC4CAC}">
      <dgm:prSet/>
      <dgm:spPr/>
      <dgm:t>
        <a:bodyPr/>
        <a:lstStyle/>
        <a:p>
          <a:endParaRPr lang="es-CO"/>
        </a:p>
      </dgm:t>
    </dgm:pt>
    <dgm:pt modelId="{BFFBD80F-43D2-444F-97FE-67839339FEF8}">
      <dgm:prSet phldrT="[Texto]"/>
      <dgm:spPr/>
      <dgm:t>
        <a:bodyPr/>
        <a:lstStyle/>
        <a:p>
          <a:r>
            <a:rPr lang="es-CO" dirty="0"/>
            <a:t>Búsqueda de Información Histórica</a:t>
          </a:r>
        </a:p>
      </dgm:t>
    </dgm:pt>
    <dgm:pt modelId="{73046B48-A9F6-48A9-89E9-E65A566B4A1D}" type="parTrans" cxnId="{41056AAF-0E6B-42D6-9AA3-0BAEC2BBEEE6}">
      <dgm:prSet/>
      <dgm:spPr/>
      <dgm:t>
        <a:bodyPr/>
        <a:lstStyle/>
        <a:p>
          <a:endParaRPr lang="es-CO"/>
        </a:p>
      </dgm:t>
    </dgm:pt>
    <dgm:pt modelId="{936C9454-E68B-4B34-9FA4-33F942255FB2}" type="sibTrans" cxnId="{41056AAF-0E6B-42D6-9AA3-0BAEC2BBEEE6}">
      <dgm:prSet/>
      <dgm:spPr/>
      <dgm:t>
        <a:bodyPr/>
        <a:lstStyle/>
        <a:p>
          <a:endParaRPr lang="es-CO"/>
        </a:p>
      </dgm:t>
    </dgm:pt>
    <dgm:pt modelId="{254BC8DE-3821-4ECC-99AA-D1CEE3A1C4A4}">
      <dgm:prSet phldrT="[Texto]"/>
      <dgm:spPr/>
      <dgm:t>
        <a:bodyPr/>
        <a:lstStyle/>
        <a:p>
          <a:r>
            <a:rPr lang="es-CO" dirty="0"/>
            <a:t>Definir periodos de implementación</a:t>
          </a:r>
        </a:p>
      </dgm:t>
    </dgm:pt>
    <dgm:pt modelId="{3FDA8B7A-3427-4517-AD99-34FB458E84CA}" type="parTrans" cxnId="{9218A9DA-73EC-4E77-9342-D763F5DFAC8E}">
      <dgm:prSet/>
      <dgm:spPr/>
      <dgm:t>
        <a:bodyPr/>
        <a:lstStyle/>
        <a:p>
          <a:endParaRPr lang="es-CO"/>
        </a:p>
      </dgm:t>
    </dgm:pt>
    <dgm:pt modelId="{5A4803E4-6A39-4412-9DA5-8679CFB7B3E4}" type="sibTrans" cxnId="{9218A9DA-73EC-4E77-9342-D763F5DFAC8E}">
      <dgm:prSet/>
      <dgm:spPr/>
      <dgm:t>
        <a:bodyPr/>
        <a:lstStyle/>
        <a:p>
          <a:endParaRPr lang="es-CO"/>
        </a:p>
      </dgm:t>
    </dgm:pt>
    <dgm:pt modelId="{44CBD766-ABF4-4B8A-B029-E2499B8ACFF8}">
      <dgm:prSet phldrT="[Texto]"/>
      <dgm:spPr/>
      <dgm:t>
        <a:bodyPr/>
        <a:lstStyle/>
        <a:p>
          <a:r>
            <a:rPr lang="es-CO" dirty="0"/>
            <a:t>Definir recursos requeridos para implementación</a:t>
          </a:r>
        </a:p>
      </dgm:t>
    </dgm:pt>
    <dgm:pt modelId="{252476DB-B5C8-492B-843F-BC8C95BB3609}" type="parTrans" cxnId="{A49FFAF1-533E-49C3-89CC-FA1098391FD5}">
      <dgm:prSet/>
      <dgm:spPr/>
      <dgm:t>
        <a:bodyPr/>
        <a:lstStyle/>
        <a:p>
          <a:endParaRPr lang="es-CO"/>
        </a:p>
      </dgm:t>
    </dgm:pt>
    <dgm:pt modelId="{25F67755-4255-4387-9E85-4F838C82A8B2}" type="sibTrans" cxnId="{A49FFAF1-533E-49C3-89CC-FA1098391FD5}">
      <dgm:prSet/>
      <dgm:spPr/>
      <dgm:t>
        <a:bodyPr/>
        <a:lstStyle/>
        <a:p>
          <a:endParaRPr lang="es-CO"/>
        </a:p>
      </dgm:t>
    </dgm:pt>
    <dgm:pt modelId="{75C0599D-067B-46C8-89BA-FBA4264C48F8}">
      <dgm:prSet phldrT="[Texto]"/>
      <dgm:spPr/>
      <dgm:t>
        <a:bodyPr/>
        <a:lstStyle/>
        <a:p>
          <a:r>
            <a:rPr lang="es-CO" dirty="0"/>
            <a:t>Registrar cambios efectuados</a:t>
          </a:r>
        </a:p>
      </dgm:t>
    </dgm:pt>
    <dgm:pt modelId="{F1BADAC8-E602-4F24-87FA-407A269E9636}" type="parTrans" cxnId="{E3B6366A-38E2-4A20-A693-71F9FFBD24F3}">
      <dgm:prSet/>
      <dgm:spPr/>
      <dgm:t>
        <a:bodyPr/>
        <a:lstStyle/>
        <a:p>
          <a:endParaRPr lang="es-CO"/>
        </a:p>
      </dgm:t>
    </dgm:pt>
    <dgm:pt modelId="{A504D28B-CEB5-43D3-95CD-A25BC9AE3CB1}" type="sibTrans" cxnId="{E3B6366A-38E2-4A20-A693-71F9FFBD24F3}">
      <dgm:prSet/>
      <dgm:spPr/>
      <dgm:t>
        <a:bodyPr/>
        <a:lstStyle/>
        <a:p>
          <a:endParaRPr lang="es-CO"/>
        </a:p>
      </dgm:t>
    </dgm:pt>
    <dgm:pt modelId="{F7F791B7-B6FE-48B7-8C4D-9DF5AAA1FC9D}">
      <dgm:prSet phldrT="[Texto]"/>
      <dgm:spPr/>
      <dgm:t>
        <a:bodyPr/>
        <a:lstStyle/>
        <a:p>
          <a:r>
            <a:rPr lang="es-CO" dirty="0"/>
            <a:t>Monitorear desempeño de la estrategia implementada</a:t>
          </a:r>
        </a:p>
      </dgm:t>
    </dgm:pt>
    <dgm:pt modelId="{C1CF74D6-9F27-4BF7-BD14-F740DFA0C43D}" type="parTrans" cxnId="{E58BB9D6-60A4-4BA7-87B2-668D3F72B0CE}">
      <dgm:prSet/>
      <dgm:spPr/>
      <dgm:t>
        <a:bodyPr/>
        <a:lstStyle/>
        <a:p>
          <a:endParaRPr lang="es-CO"/>
        </a:p>
      </dgm:t>
    </dgm:pt>
    <dgm:pt modelId="{09519E19-2D9F-454A-9E13-1A0145D2DD14}" type="sibTrans" cxnId="{E58BB9D6-60A4-4BA7-87B2-668D3F72B0CE}">
      <dgm:prSet/>
      <dgm:spPr/>
      <dgm:t>
        <a:bodyPr/>
        <a:lstStyle/>
        <a:p>
          <a:endParaRPr lang="es-CO"/>
        </a:p>
      </dgm:t>
    </dgm:pt>
    <dgm:pt modelId="{57BB94EF-3D54-48DC-A09F-C2C959A06AEB}">
      <dgm:prSet phldrT="[Texto]"/>
      <dgm:spPr/>
      <dgm:t>
        <a:bodyPr/>
        <a:lstStyle/>
        <a:p>
          <a:r>
            <a:rPr lang="es-CO" dirty="0"/>
            <a:t>Reunir información con el equipo referente a la estrategia implementada</a:t>
          </a:r>
        </a:p>
      </dgm:t>
    </dgm:pt>
    <dgm:pt modelId="{49A8A5E5-0668-41D8-9A59-DEA58C81DBD9}" type="parTrans" cxnId="{F8336E01-F72D-421E-B2B4-5A81456DB2D5}">
      <dgm:prSet/>
      <dgm:spPr/>
      <dgm:t>
        <a:bodyPr/>
        <a:lstStyle/>
        <a:p>
          <a:endParaRPr lang="es-CO"/>
        </a:p>
      </dgm:t>
    </dgm:pt>
    <dgm:pt modelId="{BF74A096-28CE-40E8-8AA0-0D1CA1E82411}" type="sibTrans" cxnId="{F8336E01-F72D-421E-B2B4-5A81456DB2D5}">
      <dgm:prSet/>
      <dgm:spPr/>
      <dgm:t>
        <a:bodyPr/>
        <a:lstStyle/>
        <a:p>
          <a:endParaRPr lang="es-CO"/>
        </a:p>
      </dgm:t>
    </dgm:pt>
    <dgm:pt modelId="{3BD9404A-CA5B-4FA5-9D10-12B5E148DC4D}">
      <dgm:prSet phldrT="[Texto]"/>
      <dgm:spPr/>
      <dgm:t>
        <a:bodyPr/>
        <a:lstStyle/>
        <a:p>
          <a:r>
            <a:rPr lang="es-CO" dirty="0"/>
            <a:t>Efectuar diagnóstico de las dimensiones luego de implementada estrategia</a:t>
          </a:r>
        </a:p>
      </dgm:t>
    </dgm:pt>
    <dgm:pt modelId="{2227AA7A-ED90-4F44-AC73-53A09CCA55C7}" type="parTrans" cxnId="{3119948F-4DB4-4E45-A2C0-7D585513CE48}">
      <dgm:prSet/>
      <dgm:spPr/>
      <dgm:t>
        <a:bodyPr/>
        <a:lstStyle/>
        <a:p>
          <a:endParaRPr lang="es-CO"/>
        </a:p>
      </dgm:t>
    </dgm:pt>
    <dgm:pt modelId="{CF950B65-1090-401E-9AA9-C5B05CB9ECBE}" type="sibTrans" cxnId="{3119948F-4DB4-4E45-A2C0-7D585513CE48}">
      <dgm:prSet/>
      <dgm:spPr/>
      <dgm:t>
        <a:bodyPr/>
        <a:lstStyle/>
        <a:p>
          <a:endParaRPr lang="es-CO"/>
        </a:p>
      </dgm:t>
    </dgm:pt>
    <dgm:pt modelId="{CBFFCD2D-E61F-41A6-A7C9-EADE45B73816}">
      <dgm:prSet phldrT="[Texto]"/>
      <dgm:spPr/>
      <dgm:t>
        <a:bodyPr/>
        <a:lstStyle/>
        <a:p>
          <a:r>
            <a:rPr lang="es-CO" dirty="0"/>
            <a:t>Reevaluar desempeño de estrategia</a:t>
          </a:r>
        </a:p>
      </dgm:t>
    </dgm:pt>
    <dgm:pt modelId="{3715D31D-C073-446A-B7F4-EFB688488D57}" type="parTrans" cxnId="{F266F073-351C-4C10-9277-5F99E3D266F8}">
      <dgm:prSet/>
      <dgm:spPr/>
      <dgm:t>
        <a:bodyPr/>
        <a:lstStyle/>
        <a:p>
          <a:endParaRPr lang="es-CO"/>
        </a:p>
      </dgm:t>
    </dgm:pt>
    <dgm:pt modelId="{F0FEFD6D-10F6-47EE-88BB-7FA371849682}" type="sibTrans" cxnId="{F266F073-351C-4C10-9277-5F99E3D266F8}">
      <dgm:prSet/>
      <dgm:spPr/>
      <dgm:t>
        <a:bodyPr/>
        <a:lstStyle/>
        <a:p>
          <a:endParaRPr lang="es-CO"/>
        </a:p>
      </dgm:t>
    </dgm:pt>
    <dgm:pt modelId="{92D5EDE4-7C40-408B-92EA-7A8FA6DF89F5}">
      <dgm:prSet phldrT="[Texto]"/>
      <dgm:spPr/>
      <dgm:t>
        <a:bodyPr/>
        <a:lstStyle/>
        <a:p>
          <a:r>
            <a:rPr lang="es-CO" dirty="0"/>
            <a:t>Actualizar registro de Stakeholders</a:t>
          </a:r>
        </a:p>
      </dgm:t>
    </dgm:pt>
    <dgm:pt modelId="{CD672607-E869-43B9-9B6C-3B238245160A}" type="parTrans" cxnId="{9FC91003-E467-4352-8319-C438E1F33CF7}">
      <dgm:prSet/>
      <dgm:spPr/>
      <dgm:t>
        <a:bodyPr/>
        <a:lstStyle/>
        <a:p>
          <a:endParaRPr lang="es-CO"/>
        </a:p>
      </dgm:t>
    </dgm:pt>
    <dgm:pt modelId="{10F5EE32-1980-4F1A-BD0D-D91BF3FAEE3D}" type="sibTrans" cxnId="{9FC91003-E467-4352-8319-C438E1F33CF7}">
      <dgm:prSet/>
      <dgm:spPr/>
      <dgm:t>
        <a:bodyPr/>
        <a:lstStyle/>
        <a:p>
          <a:endParaRPr lang="es-CO"/>
        </a:p>
      </dgm:t>
    </dgm:pt>
    <dgm:pt modelId="{24BF174B-A869-427B-8E58-E19D076C07E2}">
      <dgm:prSet phldrT="[Texto]"/>
      <dgm:spPr/>
      <dgm:t>
        <a:bodyPr/>
        <a:lstStyle/>
        <a:p>
          <a:r>
            <a:rPr lang="es-CO" dirty="0"/>
            <a:t>Desarrollo de Otros Proyectos</a:t>
          </a:r>
        </a:p>
      </dgm:t>
    </dgm:pt>
    <dgm:pt modelId="{68B34FFC-3231-44C8-8FC2-8E1F0B17FCDA}" type="sibTrans" cxnId="{D1F088CA-663C-4539-AD4B-3C791EFA089B}">
      <dgm:prSet/>
      <dgm:spPr/>
      <dgm:t>
        <a:bodyPr/>
        <a:lstStyle/>
        <a:p>
          <a:endParaRPr lang="es-CO"/>
        </a:p>
      </dgm:t>
    </dgm:pt>
    <dgm:pt modelId="{AAB84BFB-06EF-47C2-A719-985B040A893C}" type="parTrans" cxnId="{D1F088CA-663C-4539-AD4B-3C791EFA089B}">
      <dgm:prSet/>
      <dgm:spPr/>
      <dgm:t>
        <a:bodyPr/>
        <a:lstStyle/>
        <a:p>
          <a:endParaRPr lang="es-CO"/>
        </a:p>
      </dgm:t>
    </dgm:pt>
    <dgm:pt modelId="{96980132-B792-473C-B011-E34414D8C769}">
      <dgm:prSet phldrT="[Texto]"/>
      <dgm:spPr/>
      <dgm:t>
        <a:bodyPr/>
        <a:lstStyle/>
        <a:p>
          <a:r>
            <a:rPr lang="es-CO" dirty="0"/>
            <a:t>Lecciones Aprendidas</a:t>
          </a:r>
        </a:p>
      </dgm:t>
    </dgm:pt>
    <dgm:pt modelId="{E14C99BA-4192-4365-8DD0-99EC87677064}" type="sibTrans" cxnId="{59E430F7-D77D-4C5E-A49C-CC799FDC202B}">
      <dgm:prSet/>
      <dgm:spPr/>
      <dgm:t>
        <a:bodyPr/>
        <a:lstStyle/>
        <a:p>
          <a:endParaRPr lang="es-CO"/>
        </a:p>
      </dgm:t>
    </dgm:pt>
    <dgm:pt modelId="{A20409B2-7A86-4F5E-A48C-07555801CFC8}" type="parTrans" cxnId="{59E430F7-D77D-4C5E-A49C-CC799FDC202B}">
      <dgm:prSet/>
      <dgm:spPr/>
      <dgm:t>
        <a:bodyPr/>
        <a:lstStyle/>
        <a:p>
          <a:endParaRPr lang="es-CO"/>
        </a:p>
      </dgm:t>
    </dgm:pt>
    <dgm:pt modelId="{395C4174-DA3A-44EA-B658-65860933057F}">
      <dgm:prSet phldrT="[Texto]"/>
      <dgm:spPr/>
      <dgm:t>
        <a:bodyPr/>
        <a:lstStyle/>
        <a:p>
          <a:r>
            <a:rPr lang="es-CO" dirty="0"/>
            <a:t>PMIS</a:t>
          </a:r>
        </a:p>
      </dgm:t>
    </dgm:pt>
    <dgm:pt modelId="{A83CCD2A-272C-4951-9746-0E3E0C4ECF7C}" type="sibTrans" cxnId="{82E88B74-42D1-435C-BFF2-6BF534E54039}">
      <dgm:prSet/>
      <dgm:spPr/>
      <dgm:t>
        <a:bodyPr/>
        <a:lstStyle/>
        <a:p>
          <a:endParaRPr lang="es-CO"/>
        </a:p>
      </dgm:t>
    </dgm:pt>
    <dgm:pt modelId="{3B578CB3-CF9D-48C8-9A1D-7CC5A75DB462}" type="parTrans" cxnId="{82E88B74-42D1-435C-BFF2-6BF534E54039}">
      <dgm:prSet/>
      <dgm:spPr/>
      <dgm:t>
        <a:bodyPr/>
        <a:lstStyle/>
        <a:p>
          <a:endParaRPr lang="es-CO"/>
        </a:p>
      </dgm:t>
    </dgm:pt>
    <dgm:pt modelId="{317A6C2C-C62E-4C84-AAC1-E93434AC1AB0}" type="pres">
      <dgm:prSet presAssocID="{335803F8-D6C2-4486-B72A-2C14183C3C8D}" presName="linearFlow" presStyleCnt="0">
        <dgm:presLayoutVars>
          <dgm:dir/>
          <dgm:animLvl val="lvl"/>
          <dgm:resizeHandles val="exact"/>
        </dgm:presLayoutVars>
      </dgm:prSet>
      <dgm:spPr/>
    </dgm:pt>
    <dgm:pt modelId="{EB3ACAFD-DF2F-47AA-BD6E-FFF434F51329}" type="pres">
      <dgm:prSet presAssocID="{3B1313CC-610E-4311-9693-6D1321341E2E}" presName="composite" presStyleCnt="0"/>
      <dgm:spPr/>
    </dgm:pt>
    <dgm:pt modelId="{7F58E003-943D-4C82-8915-70C55886FB37}" type="pres">
      <dgm:prSet presAssocID="{3B1313CC-610E-4311-9693-6D1321341E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1B42A2-E7B7-4B32-9708-142F2BA0A348}" type="pres">
      <dgm:prSet presAssocID="{3B1313CC-610E-4311-9693-6D1321341E2E}" presName="parSh" presStyleLbl="node1" presStyleIdx="0" presStyleCnt="3"/>
      <dgm:spPr/>
    </dgm:pt>
    <dgm:pt modelId="{B2F1C2B5-D15A-45E0-9399-1C3020783576}" type="pres">
      <dgm:prSet presAssocID="{3B1313CC-610E-4311-9693-6D1321341E2E}" presName="desTx" presStyleLbl="fgAcc1" presStyleIdx="0" presStyleCnt="3">
        <dgm:presLayoutVars>
          <dgm:bulletEnabled val="1"/>
        </dgm:presLayoutVars>
      </dgm:prSet>
      <dgm:spPr/>
    </dgm:pt>
    <dgm:pt modelId="{C8118E4C-BA9E-4290-983A-CBB5796BA4A1}" type="pres">
      <dgm:prSet presAssocID="{81F7E981-359D-467C-ABE9-BA97BD9EF503}" presName="sibTrans" presStyleLbl="sibTrans2D1" presStyleIdx="0" presStyleCnt="2"/>
      <dgm:spPr/>
    </dgm:pt>
    <dgm:pt modelId="{27AE9B8B-A299-4178-9A67-7812E062AF72}" type="pres">
      <dgm:prSet presAssocID="{81F7E981-359D-467C-ABE9-BA97BD9EF503}" presName="connTx" presStyleLbl="sibTrans2D1" presStyleIdx="0" presStyleCnt="2"/>
      <dgm:spPr/>
    </dgm:pt>
    <dgm:pt modelId="{738596C4-BB1E-4767-8BFF-966E865E038C}" type="pres">
      <dgm:prSet presAssocID="{9AE86BBC-AD44-40D7-A139-19E73FC6AA90}" presName="composite" presStyleCnt="0"/>
      <dgm:spPr/>
    </dgm:pt>
    <dgm:pt modelId="{1D6D975B-5347-4196-B531-F17199155F16}" type="pres">
      <dgm:prSet presAssocID="{9AE86BBC-AD44-40D7-A139-19E73FC6AA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7C22DB4-EDA5-47FB-A7AB-30F6FE8A5FFC}" type="pres">
      <dgm:prSet presAssocID="{9AE86BBC-AD44-40D7-A139-19E73FC6AA90}" presName="parSh" presStyleLbl="node1" presStyleIdx="1" presStyleCnt="3"/>
      <dgm:spPr/>
    </dgm:pt>
    <dgm:pt modelId="{FA4EFDDA-5E94-45D0-B7C5-D276317D74EF}" type="pres">
      <dgm:prSet presAssocID="{9AE86BBC-AD44-40D7-A139-19E73FC6AA90}" presName="desTx" presStyleLbl="fgAcc1" presStyleIdx="1" presStyleCnt="3">
        <dgm:presLayoutVars>
          <dgm:bulletEnabled val="1"/>
        </dgm:presLayoutVars>
      </dgm:prSet>
      <dgm:spPr/>
    </dgm:pt>
    <dgm:pt modelId="{F9CCFAE9-97D4-4F4E-847C-46340583911A}" type="pres">
      <dgm:prSet presAssocID="{9DA3962E-84F4-4A39-B9FC-EF96023C4051}" presName="sibTrans" presStyleLbl="sibTrans2D1" presStyleIdx="1" presStyleCnt="2"/>
      <dgm:spPr/>
    </dgm:pt>
    <dgm:pt modelId="{D24394BD-5E76-4FDC-8D13-20DE3B386C19}" type="pres">
      <dgm:prSet presAssocID="{9DA3962E-84F4-4A39-B9FC-EF96023C4051}" presName="connTx" presStyleLbl="sibTrans2D1" presStyleIdx="1" presStyleCnt="2"/>
      <dgm:spPr/>
    </dgm:pt>
    <dgm:pt modelId="{86E84D3C-C280-4089-A5AA-77E0BFDD43B0}" type="pres">
      <dgm:prSet presAssocID="{42C2F749-B690-42DE-90BD-B165997AE9F4}" presName="composite" presStyleCnt="0"/>
      <dgm:spPr/>
    </dgm:pt>
    <dgm:pt modelId="{096A8EAF-2D31-4687-A0F4-E1C5784A6ED5}" type="pres">
      <dgm:prSet presAssocID="{42C2F749-B690-42DE-90BD-B165997AE9F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0EC2597-EB03-4708-87D3-8143AD32EF6B}" type="pres">
      <dgm:prSet presAssocID="{42C2F749-B690-42DE-90BD-B165997AE9F4}" presName="parSh" presStyleLbl="node1" presStyleIdx="2" presStyleCnt="3"/>
      <dgm:spPr/>
    </dgm:pt>
    <dgm:pt modelId="{344B6D2B-35CD-4C93-9A6A-A3050F2A244C}" type="pres">
      <dgm:prSet presAssocID="{42C2F749-B690-42DE-90BD-B165997AE9F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FCB0934-56A7-49DF-9602-D94537BAC271}" srcId="{9AE86BBC-AD44-40D7-A139-19E73FC6AA90}" destId="{54D90011-C875-41EA-862A-BAEB1BFBBDBD}" srcOrd="0" destOrd="0" parTransId="{A1CF0A54-5A6F-4F5F-B7F1-6964C721D447}" sibTransId="{80A9B3DD-0021-43F6-AF34-74E6071BD500}"/>
    <dgm:cxn modelId="{E58BB9D6-60A4-4BA7-87B2-668D3F72B0CE}" srcId="{9AE86BBC-AD44-40D7-A139-19E73FC6AA90}" destId="{F7F791B7-B6FE-48B7-8C4D-9DF5AAA1FC9D}" srcOrd="4" destOrd="0" parTransId="{C1CF74D6-9F27-4BF7-BD14-F740DFA0C43D}" sibTransId="{09519E19-2D9F-454A-9E13-1A0145D2DD14}"/>
    <dgm:cxn modelId="{47F64B0E-B7EA-44C6-85DF-5802412EAA92}" srcId="{335803F8-D6C2-4486-B72A-2C14183C3C8D}" destId="{3B1313CC-610E-4311-9693-6D1321341E2E}" srcOrd="0" destOrd="0" parTransId="{EFBEBF58-9196-4631-8FC5-3836BFE82BC5}" sibTransId="{81F7E981-359D-467C-ABE9-BA97BD9EF503}"/>
    <dgm:cxn modelId="{7397F86D-807C-499C-A36A-D97393F46139}" type="presOf" srcId="{F7F791B7-B6FE-48B7-8C4D-9DF5AAA1FC9D}" destId="{FA4EFDDA-5E94-45D0-B7C5-D276317D74EF}" srcOrd="0" destOrd="4" presId="urn:microsoft.com/office/officeart/2005/8/layout/process3"/>
    <dgm:cxn modelId="{DC14BEF4-541F-46EF-966B-8A5C32A22840}" type="presOf" srcId="{335803F8-D6C2-4486-B72A-2C14183C3C8D}" destId="{317A6C2C-C62E-4C84-AAC1-E93434AC1AB0}" srcOrd="0" destOrd="0" presId="urn:microsoft.com/office/officeart/2005/8/layout/process3"/>
    <dgm:cxn modelId="{D1F088CA-663C-4539-AD4B-3C791EFA089B}" srcId="{BFFBD80F-43D2-444F-97FE-67839339FEF8}" destId="{24BF174B-A869-427B-8E58-E19D076C07E2}" srcOrd="2" destOrd="0" parTransId="{AAB84BFB-06EF-47C2-A719-985B040A893C}" sibTransId="{68B34FFC-3231-44C8-8FC2-8E1F0B17FCDA}"/>
    <dgm:cxn modelId="{16A456DD-DF5A-42F7-9F72-9EE7E8C57F77}" type="presOf" srcId="{CBFFCD2D-E61F-41A6-A7C9-EADE45B73816}" destId="{344B6D2B-35CD-4C93-9A6A-A3050F2A244C}" srcOrd="0" destOrd="3" presId="urn:microsoft.com/office/officeart/2005/8/layout/process3"/>
    <dgm:cxn modelId="{9FC91003-E467-4352-8319-C438E1F33CF7}" srcId="{42C2F749-B690-42DE-90BD-B165997AE9F4}" destId="{92D5EDE4-7C40-408B-92EA-7A8FA6DF89F5}" srcOrd="4" destOrd="0" parTransId="{CD672607-E869-43B9-9B6C-3B238245160A}" sibTransId="{10F5EE32-1980-4F1A-BD0D-D91BF3FAEE3D}"/>
    <dgm:cxn modelId="{6BB75AB0-8E24-4B94-BC6F-071A02923F2A}" srcId="{42C2F749-B690-42DE-90BD-B165997AE9F4}" destId="{435CA016-6519-4517-81D4-15FCA43B094D}" srcOrd="0" destOrd="0" parTransId="{1711B0BD-260F-4232-8244-35396DD5057C}" sibTransId="{78657903-2454-4A92-A0DF-1ECFFD77DDA7}"/>
    <dgm:cxn modelId="{C3766B4A-4086-41F0-99F4-0BF5D9FB1ABE}" type="presOf" srcId="{9AE86BBC-AD44-40D7-A139-19E73FC6AA90}" destId="{1D6D975B-5347-4196-B531-F17199155F16}" srcOrd="0" destOrd="0" presId="urn:microsoft.com/office/officeart/2005/8/layout/process3"/>
    <dgm:cxn modelId="{77A1245E-E6FF-4768-A549-6D36BDAC28C8}" type="presOf" srcId="{9AE86BBC-AD44-40D7-A139-19E73FC6AA90}" destId="{07C22DB4-EDA5-47FB-A7AB-30F6FE8A5FFC}" srcOrd="1" destOrd="0" presId="urn:microsoft.com/office/officeart/2005/8/layout/process3"/>
    <dgm:cxn modelId="{D9528F3D-F0F6-451F-98EE-A18622CADB12}" type="presOf" srcId="{81F7E981-359D-467C-ABE9-BA97BD9EF503}" destId="{27AE9B8B-A299-4178-9A67-7812E062AF72}" srcOrd="1" destOrd="0" presId="urn:microsoft.com/office/officeart/2005/8/layout/process3"/>
    <dgm:cxn modelId="{24212AD3-B948-4A47-B1F0-875A76099D05}" type="presOf" srcId="{37C6841E-8DA7-4763-BF93-DE6EBED4C6FD}" destId="{B2F1C2B5-D15A-45E0-9399-1C3020783576}" srcOrd="0" destOrd="3" presId="urn:microsoft.com/office/officeart/2005/8/layout/process3"/>
    <dgm:cxn modelId="{1C810E1D-2A6D-4816-B83B-B1F95D77652B}" type="presOf" srcId="{3BD9404A-CA5B-4FA5-9D10-12B5E148DC4D}" destId="{344B6D2B-35CD-4C93-9A6A-A3050F2A244C}" srcOrd="0" destOrd="2" presId="urn:microsoft.com/office/officeart/2005/8/layout/process3"/>
    <dgm:cxn modelId="{72308644-5FF2-46E8-9680-E73B1C2CD5F6}" type="presOf" srcId="{3B1313CC-610E-4311-9693-6D1321341E2E}" destId="{251B42A2-E7B7-4B32-9708-142F2BA0A348}" srcOrd="1" destOrd="0" presId="urn:microsoft.com/office/officeart/2005/8/layout/process3"/>
    <dgm:cxn modelId="{E3B6366A-38E2-4A20-A693-71F9FFBD24F3}" srcId="{9AE86BBC-AD44-40D7-A139-19E73FC6AA90}" destId="{75C0599D-067B-46C8-89BA-FBA4264C48F8}" srcOrd="3" destOrd="0" parTransId="{F1BADAC8-E602-4F24-87FA-407A269E9636}" sibTransId="{A504D28B-CEB5-43D3-95CD-A25BC9AE3CB1}"/>
    <dgm:cxn modelId="{5162D9BC-600A-43EB-96D2-1C675E4EC599}" type="presOf" srcId="{3B1313CC-610E-4311-9693-6D1321341E2E}" destId="{7F58E003-943D-4C82-8915-70C55886FB37}" srcOrd="0" destOrd="0" presId="urn:microsoft.com/office/officeart/2005/8/layout/process3"/>
    <dgm:cxn modelId="{F8336E01-F72D-421E-B2B4-5A81456DB2D5}" srcId="{42C2F749-B690-42DE-90BD-B165997AE9F4}" destId="{57BB94EF-3D54-48DC-A09F-C2C959A06AEB}" srcOrd="1" destOrd="0" parTransId="{49A8A5E5-0668-41D8-9A59-DEA58C81DBD9}" sibTransId="{BF74A096-28CE-40E8-8AA0-0D1CA1E82411}"/>
    <dgm:cxn modelId="{C60A96F2-E706-4DD0-9984-9617CE0D4486}" type="presOf" srcId="{10C16802-0F68-490F-B3AD-26EE8DFE3632}" destId="{B2F1C2B5-D15A-45E0-9399-1C3020783576}" srcOrd="0" destOrd="0" presId="urn:microsoft.com/office/officeart/2005/8/layout/process3"/>
    <dgm:cxn modelId="{AD7D9F26-67AE-49F7-AC42-F8EC9306F523}" type="presOf" srcId="{3F791FCA-D5E8-4D49-921C-BCCF55C2AB17}" destId="{B2F1C2B5-D15A-45E0-9399-1C3020783576}" srcOrd="0" destOrd="2" presId="urn:microsoft.com/office/officeart/2005/8/layout/process3"/>
    <dgm:cxn modelId="{A49FFAF1-533E-49C3-89CC-FA1098391FD5}" srcId="{9AE86BBC-AD44-40D7-A139-19E73FC6AA90}" destId="{44CBD766-ABF4-4B8A-B029-E2499B8ACFF8}" srcOrd="2" destOrd="0" parTransId="{252476DB-B5C8-492B-843F-BC8C95BB3609}" sibTransId="{25F67755-4255-4387-9E85-4F838C82A8B2}"/>
    <dgm:cxn modelId="{A67DA606-B6EC-46B2-AEFD-D27D4829FCEC}" type="presOf" srcId="{44CBD766-ABF4-4B8A-B029-E2499B8ACFF8}" destId="{FA4EFDDA-5E94-45D0-B7C5-D276317D74EF}" srcOrd="0" destOrd="2" presId="urn:microsoft.com/office/officeart/2005/8/layout/process3"/>
    <dgm:cxn modelId="{7CEEA2D8-E230-4454-AD34-0DF9593F10A3}" type="presOf" srcId="{9DA3962E-84F4-4A39-B9FC-EF96023C4051}" destId="{F9CCFAE9-97D4-4F4E-847C-46340583911A}" srcOrd="0" destOrd="0" presId="urn:microsoft.com/office/officeart/2005/8/layout/process3"/>
    <dgm:cxn modelId="{A60F024D-D8BC-4E3F-B163-7AE4452D3C7B}" srcId="{335803F8-D6C2-4486-B72A-2C14183C3C8D}" destId="{9AE86BBC-AD44-40D7-A139-19E73FC6AA90}" srcOrd="1" destOrd="0" parTransId="{66792D41-0D54-472F-9316-B7ACD0D8B0FD}" sibTransId="{9DA3962E-84F4-4A39-B9FC-EF96023C4051}"/>
    <dgm:cxn modelId="{8569A5FB-88A5-48EE-8699-6689ABECC728}" type="presOf" srcId="{75C0599D-067B-46C8-89BA-FBA4264C48F8}" destId="{FA4EFDDA-5E94-45D0-B7C5-D276317D74EF}" srcOrd="0" destOrd="3" presId="urn:microsoft.com/office/officeart/2005/8/layout/process3"/>
    <dgm:cxn modelId="{79C449E4-B7C0-4D62-9F31-A19A51877C99}" type="presOf" srcId="{92D5EDE4-7C40-408B-92EA-7A8FA6DF89F5}" destId="{344B6D2B-35CD-4C93-9A6A-A3050F2A244C}" srcOrd="0" destOrd="4" presId="urn:microsoft.com/office/officeart/2005/8/layout/process3"/>
    <dgm:cxn modelId="{7B9AA192-94A6-4FC4-B728-BDEB60E5EFD5}" type="presOf" srcId="{435CA016-6519-4517-81D4-15FCA43B094D}" destId="{344B6D2B-35CD-4C93-9A6A-A3050F2A244C}" srcOrd="0" destOrd="0" presId="urn:microsoft.com/office/officeart/2005/8/layout/process3"/>
    <dgm:cxn modelId="{7F17B1C1-2DDC-43B5-8AF0-42BB1262432B}" srcId="{335803F8-D6C2-4486-B72A-2C14183C3C8D}" destId="{42C2F749-B690-42DE-90BD-B165997AE9F4}" srcOrd="2" destOrd="0" parTransId="{D872933D-C5B2-4410-9DDA-4F2B8515E960}" sibTransId="{1ED5B4F7-1F35-4C60-B87A-48727793A001}"/>
    <dgm:cxn modelId="{CDE4122E-A244-4EA3-84BD-4E6E762D91D7}" type="presOf" srcId="{57BB94EF-3D54-48DC-A09F-C2C959A06AEB}" destId="{344B6D2B-35CD-4C93-9A6A-A3050F2A244C}" srcOrd="0" destOrd="1" presId="urn:microsoft.com/office/officeart/2005/8/layout/process3"/>
    <dgm:cxn modelId="{168B40D8-ED30-40CC-BC22-7B74057E63F1}" srcId="{10C16802-0F68-490F-B3AD-26EE8DFE3632}" destId="{46C359F0-93AC-487B-B742-9CE97353A78E}" srcOrd="0" destOrd="0" parTransId="{B8F7BEA8-5224-4DA8-A1F7-31968E2A1ED9}" sibTransId="{6817C335-7686-4134-BBE3-BE98558D0336}"/>
    <dgm:cxn modelId="{611A9008-DC44-4233-9BE6-C01575CC050F}" type="presOf" srcId="{24BF174B-A869-427B-8E58-E19D076C07E2}" destId="{B2F1C2B5-D15A-45E0-9399-1C3020783576}" srcOrd="0" destOrd="7" presId="urn:microsoft.com/office/officeart/2005/8/layout/process3"/>
    <dgm:cxn modelId="{091828DB-9227-431C-8CB4-5B4B7A6605B3}" type="presOf" srcId="{BFFBD80F-43D2-444F-97FE-67839339FEF8}" destId="{B2F1C2B5-D15A-45E0-9399-1C3020783576}" srcOrd="0" destOrd="4" presId="urn:microsoft.com/office/officeart/2005/8/layout/process3"/>
    <dgm:cxn modelId="{DE9C02FA-DD5F-4A3A-BB8B-BB7CF53D75C5}" type="presOf" srcId="{395C4174-DA3A-44EA-B658-65860933057F}" destId="{B2F1C2B5-D15A-45E0-9399-1C3020783576}" srcOrd="0" destOrd="5" presId="urn:microsoft.com/office/officeart/2005/8/layout/process3"/>
    <dgm:cxn modelId="{311F3AE5-7239-4794-B9BC-02E64CD60D9D}" type="presOf" srcId="{96980132-B792-473C-B011-E34414D8C769}" destId="{B2F1C2B5-D15A-45E0-9399-1C3020783576}" srcOrd="0" destOrd="6" presId="urn:microsoft.com/office/officeart/2005/8/layout/process3"/>
    <dgm:cxn modelId="{9218A9DA-73EC-4E77-9342-D763F5DFAC8E}" srcId="{9AE86BBC-AD44-40D7-A139-19E73FC6AA90}" destId="{254BC8DE-3821-4ECC-99AA-D1CEE3A1C4A4}" srcOrd="1" destOrd="0" parTransId="{3FDA8B7A-3427-4517-AD99-34FB458E84CA}" sibTransId="{5A4803E4-6A39-4412-9DA5-8679CFB7B3E4}"/>
    <dgm:cxn modelId="{3119948F-4DB4-4E45-A2C0-7D585513CE48}" srcId="{42C2F749-B690-42DE-90BD-B165997AE9F4}" destId="{3BD9404A-CA5B-4FA5-9D10-12B5E148DC4D}" srcOrd="2" destOrd="0" parTransId="{2227AA7A-ED90-4F44-AC73-53A09CCA55C7}" sibTransId="{CF950B65-1090-401E-9AA9-C5B05CB9ECBE}"/>
    <dgm:cxn modelId="{B85C7F74-9134-4B40-AD6E-225AEC10CFD7}" type="presOf" srcId="{254BC8DE-3821-4ECC-99AA-D1CEE3A1C4A4}" destId="{FA4EFDDA-5E94-45D0-B7C5-D276317D74EF}" srcOrd="0" destOrd="1" presId="urn:microsoft.com/office/officeart/2005/8/layout/process3"/>
    <dgm:cxn modelId="{532261C5-C20C-479B-B496-F1F71DEEEFD3}" type="presOf" srcId="{54D90011-C875-41EA-862A-BAEB1BFBBDBD}" destId="{FA4EFDDA-5E94-45D0-B7C5-D276317D74EF}" srcOrd="0" destOrd="0" presId="urn:microsoft.com/office/officeart/2005/8/layout/process3"/>
    <dgm:cxn modelId="{BF775D63-5BD8-47BC-BCD7-B34BD9D5AC65}" type="presOf" srcId="{81F7E981-359D-467C-ABE9-BA97BD9EF503}" destId="{C8118E4C-BA9E-4290-983A-CBB5796BA4A1}" srcOrd="0" destOrd="0" presId="urn:microsoft.com/office/officeart/2005/8/layout/process3"/>
    <dgm:cxn modelId="{E8F5AE6D-787F-4411-82A6-0A94A0A360EA}" type="presOf" srcId="{46C359F0-93AC-487B-B742-9CE97353A78E}" destId="{B2F1C2B5-D15A-45E0-9399-1C3020783576}" srcOrd="0" destOrd="1" presId="urn:microsoft.com/office/officeart/2005/8/layout/process3"/>
    <dgm:cxn modelId="{A58762D1-BEFA-48F9-BEF7-D79B666AD3C1}" type="presOf" srcId="{42C2F749-B690-42DE-90BD-B165997AE9F4}" destId="{30EC2597-EB03-4708-87D3-8143AD32EF6B}" srcOrd="1" destOrd="0" presId="urn:microsoft.com/office/officeart/2005/8/layout/process3"/>
    <dgm:cxn modelId="{82E88B74-42D1-435C-BFF2-6BF534E54039}" srcId="{BFFBD80F-43D2-444F-97FE-67839339FEF8}" destId="{395C4174-DA3A-44EA-B658-65860933057F}" srcOrd="0" destOrd="0" parTransId="{3B578CB3-CF9D-48C8-9A1D-7CC5A75DB462}" sibTransId="{A83CCD2A-272C-4951-9746-0E3E0C4ECF7C}"/>
    <dgm:cxn modelId="{1F914FFA-0654-4806-A7DB-EFE7A6BB7F02}" type="presOf" srcId="{9DA3962E-84F4-4A39-B9FC-EF96023C4051}" destId="{D24394BD-5E76-4FDC-8D13-20DE3B386C19}" srcOrd="1" destOrd="0" presId="urn:microsoft.com/office/officeart/2005/8/layout/process3"/>
    <dgm:cxn modelId="{236FFD60-624B-4436-8CF9-90DB36A20693}" srcId="{3B1313CC-610E-4311-9693-6D1321341E2E}" destId="{10C16802-0F68-490F-B3AD-26EE8DFE3632}" srcOrd="0" destOrd="0" parTransId="{D70663E8-1DA0-487E-B6B4-21483C8E5D7E}" sibTransId="{11B9C6D2-7F6C-495E-9412-798DA339AC9B}"/>
    <dgm:cxn modelId="{59E430F7-D77D-4C5E-A49C-CC799FDC202B}" srcId="{BFFBD80F-43D2-444F-97FE-67839339FEF8}" destId="{96980132-B792-473C-B011-E34414D8C769}" srcOrd="1" destOrd="0" parTransId="{A20409B2-7A86-4F5E-A48C-07555801CFC8}" sibTransId="{E14C99BA-4192-4365-8DD0-99EC87677064}"/>
    <dgm:cxn modelId="{708B0DBD-481A-47C8-996A-9FEDB821AA6B}" srcId="{10C16802-0F68-490F-B3AD-26EE8DFE3632}" destId="{3F791FCA-D5E8-4D49-921C-BCCF55C2AB17}" srcOrd="1" destOrd="0" parTransId="{8C936F49-08B6-456E-B395-D9FAC2EA4ABF}" sibTransId="{1757CF4D-8789-4E65-AD16-93AAA22588CA}"/>
    <dgm:cxn modelId="{5E1AEBC0-FFCF-4D5F-9411-33CCE4F83CD0}" type="presOf" srcId="{42C2F749-B690-42DE-90BD-B165997AE9F4}" destId="{096A8EAF-2D31-4687-A0F4-E1C5784A6ED5}" srcOrd="0" destOrd="0" presId="urn:microsoft.com/office/officeart/2005/8/layout/process3"/>
    <dgm:cxn modelId="{41056AAF-0E6B-42D6-9AA3-0BAEC2BBEEE6}" srcId="{3B1313CC-610E-4311-9693-6D1321341E2E}" destId="{BFFBD80F-43D2-444F-97FE-67839339FEF8}" srcOrd="1" destOrd="0" parTransId="{73046B48-A9F6-48A9-89E9-E65A566B4A1D}" sibTransId="{936C9454-E68B-4B34-9FA4-33F942255FB2}"/>
    <dgm:cxn modelId="{F266F073-351C-4C10-9277-5F99E3D266F8}" srcId="{42C2F749-B690-42DE-90BD-B165997AE9F4}" destId="{CBFFCD2D-E61F-41A6-A7C9-EADE45B73816}" srcOrd="3" destOrd="0" parTransId="{3715D31D-C073-446A-B7F4-EFB688488D57}" sibTransId="{F0FEFD6D-10F6-47EE-88BB-7FA371849682}"/>
    <dgm:cxn modelId="{A6A2C1BC-5D85-455D-A48B-9AFA9BDC4CAC}" srcId="{10C16802-0F68-490F-B3AD-26EE8DFE3632}" destId="{37C6841E-8DA7-4763-BF93-DE6EBED4C6FD}" srcOrd="2" destOrd="0" parTransId="{56969576-6A29-40E1-901C-9AE93E78C052}" sibTransId="{CB3EBD10-4598-4931-A6BA-B4479CD90C9C}"/>
    <dgm:cxn modelId="{C0D990DD-4064-42F3-8B8A-95D4A6E78589}" type="presParOf" srcId="{317A6C2C-C62E-4C84-AAC1-E93434AC1AB0}" destId="{EB3ACAFD-DF2F-47AA-BD6E-FFF434F51329}" srcOrd="0" destOrd="0" presId="urn:microsoft.com/office/officeart/2005/8/layout/process3"/>
    <dgm:cxn modelId="{7D6AE24E-B374-482F-A437-E28B9B88102F}" type="presParOf" srcId="{EB3ACAFD-DF2F-47AA-BD6E-FFF434F51329}" destId="{7F58E003-943D-4C82-8915-70C55886FB37}" srcOrd="0" destOrd="0" presId="urn:microsoft.com/office/officeart/2005/8/layout/process3"/>
    <dgm:cxn modelId="{776485C1-05DC-4630-9B8E-EBEA92F6D7EE}" type="presParOf" srcId="{EB3ACAFD-DF2F-47AA-BD6E-FFF434F51329}" destId="{251B42A2-E7B7-4B32-9708-142F2BA0A348}" srcOrd="1" destOrd="0" presId="urn:microsoft.com/office/officeart/2005/8/layout/process3"/>
    <dgm:cxn modelId="{F3F15577-AE93-4821-8BB1-BA0B7992F9C2}" type="presParOf" srcId="{EB3ACAFD-DF2F-47AA-BD6E-FFF434F51329}" destId="{B2F1C2B5-D15A-45E0-9399-1C3020783576}" srcOrd="2" destOrd="0" presId="urn:microsoft.com/office/officeart/2005/8/layout/process3"/>
    <dgm:cxn modelId="{AE8004BE-F823-47CB-8391-B6A50E067ECC}" type="presParOf" srcId="{317A6C2C-C62E-4C84-AAC1-E93434AC1AB0}" destId="{C8118E4C-BA9E-4290-983A-CBB5796BA4A1}" srcOrd="1" destOrd="0" presId="urn:microsoft.com/office/officeart/2005/8/layout/process3"/>
    <dgm:cxn modelId="{70D992CA-8E07-4498-BAAA-CAD049A47475}" type="presParOf" srcId="{C8118E4C-BA9E-4290-983A-CBB5796BA4A1}" destId="{27AE9B8B-A299-4178-9A67-7812E062AF72}" srcOrd="0" destOrd="0" presId="urn:microsoft.com/office/officeart/2005/8/layout/process3"/>
    <dgm:cxn modelId="{2A98860B-AA09-4E82-B0F3-67A8B5E62724}" type="presParOf" srcId="{317A6C2C-C62E-4C84-AAC1-E93434AC1AB0}" destId="{738596C4-BB1E-4767-8BFF-966E865E038C}" srcOrd="2" destOrd="0" presId="urn:microsoft.com/office/officeart/2005/8/layout/process3"/>
    <dgm:cxn modelId="{D38B8FAE-5ED9-4B25-AA55-E0B4E9758FEA}" type="presParOf" srcId="{738596C4-BB1E-4767-8BFF-966E865E038C}" destId="{1D6D975B-5347-4196-B531-F17199155F16}" srcOrd="0" destOrd="0" presId="urn:microsoft.com/office/officeart/2005/8/layout/process3"/>
    <dgm:cxn modelId="{8679F54A-A059-4F80-BDC5-E367F9D7F9AA}" type="presParOf" srcId="{738596C4-BB1E-4767-8BFF-966E865E038C}" destId="{07C22DB4-EDA5-47FB-A7AB-30F6FE8A5FFC}" srcOrd="1" destOrd="0" presId="urn:microsoft.com/office/officeart/2005/8/layout/process3"/>
    <dgm:cxn modelId="{D090A503-528D-4AEF-9421-094BC01BA5CF}" type="presParOf" srcId="{738596C4-BB1E-4767-8BFF-966E865E038C}" destId="{FA4EFDDA-5E94-45D0-B7C5-D276317D74EF}" srcOrd="2" destOrd="0" presId="urn:microsoft.com/office/officeart/2005/8/layout/process3"/>
    <dgm:cxn modelId="{C40E04E4-9290-4953-A8BD-9A2375410B5F}" type="presParOf" srcId="{317A6C2C-C62E-4C84-AAC1-E93434AC1AB0}" destId="{F9CCFAE9-97D4-4F4E-847C-46340583911A}" srcOrd="3" destOrd="0" presId="urn:microsoft.com/office/officeart/2005/8/layout/process3"/>
    <dgm:cxn modelId="{3AF24184-F446-4F93-BB25-07F1B6B7DF0A}" type="presParOf" srcId="{F9CCFAE9-97D4-4F4E-847C-46340583911A}" destId="{D24394BD-5E76-4FDC-8D13-20DE3B386C19}" srcOrd="0" destOrd="0" presId="urn:microsoft.com/office/officeart/2005/8/layout/process3"/>
    <dgm:cxn modelId="{5D9C1072-5B2F-42B5-97EF-71B189F4EF9E}" type="presParOf" srcId="{317A6C2C-C62E-4C84-AAC1-E93434AC1AB0}" destId="{86E84D3C-C280-4089-A5AA-77E0BFDD43B0}" srcOrd="4" destOrd="0" presId="urn:microsoft.com/office/officeart/2005/8/layout/process3"/>
    <dgm:cxn modelId="{875299A8-5697-4849-A98F-99F66AD40159}" type="presParOf" srcId="{86E84D3C-C280-4089-A5AA-77E0BFDD43B0}" destId="{096A8EAF-2D31-4687-A0F4-E1C5784A6ED5}" srcOrd="0" destOrd="0" presId="urn:microsoft.com/office/officeart/2005/8/layout/process3"/>
    <dgm:cxn modelId="{80A32E3C-FA10-45FC-9FE3-73B6E552158D}" type="presParOf" srcId="{86E84D3C-C280-4089-A5AA-77E0BFDD43B0}" destId="{30EC2597-EB03-4708-87D3-8143AD32EF6B}" srcOrd="1" destOrd="0" presId="urn:microsoft.com/office/officeart/2005/8/layout/process3"/>
    <dgm:cxn modelId="{44DCB3B0-8C36-48E3-A78E-F2F482A7DFE5}" type="presParOf" srcId="{86E84D3C-C280-4089-A5AA-77E0BFDD43B0}" destId="{344B6D2B-35CD-4C93-9A6A-A3050F2A24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FDF7C-4654-49AE-83B5-DB4F7C24FFA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12260-1AE3-46B5-8236-4BE0B6B60E49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Proyectos de Infraestructura que se conciben para mejorar las condiciones y calidad de vida de un País</a:t>
          </a:r>
        </a:p>
      </dsp:txBody>
      <dsp:txXfrm>
        <a:off x="511409" y="347956"/>
        <a:ext cx="7655707" cy="696274"/>
      </dsp:txXfrm>
    </dsp:sp>
    <dsp:sp modelId="{0435CEF2-8456-498A-9006-3127CA91FCA4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DA19B-EF8F-4DD9-A8A4-9B9531AE8A27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Generan empleo y oportunidades de crecimiento a diferentes profesiones</a:t>
          </a:r>
        </a:p>
      </dsp:txBody>
      <dsp:txXfrm>
        <a:off x="910599" y="1392548"/>
        <a:ext cx="7256517" cy="696274"/>
      </dsp:txXfrm>
    </dsp:sp>
    <dsp:sp modelId="{0B625A18-CEB7-4720-AB13-A99D85C6FC89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2B5A-C1C2-47BC-9C77-225877B54713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Aumenta el índice de productividad e industrialización</a:t>
          </a:r>
        </a:p>
      </dsp:txBody>
      <dsp:txXfrm>
        <a:off x="910599" y="2437140"/>
        <a:ext cx="7256517" cy="696274"/>
      </dsp:txXfrm>
    </dsp:sp>
    <dsp:sp modelId="{69919883-D7C0-4580-970A-2500B0082B09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3CAD8-BCC4-472E-88F9-EC1FAAF08C55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Infraestructura desarrollada para atender la demanda de los servicios y necesidades básicas de un País</a:t>
          </a:r>
        </a:p>
      </dsp:txBody>
      <dsp:txXfrm>
        <a:off x="511409" y="3481732"/>
        <a:ext cx="7655707" cy="696274"/>
      </dsp:txXfrm>
    </dsp:sp>
    <dsp:sp modelId="{BEAE7776-CDB0-48B2-8A1E-18362378A295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BE540-223C-4EA6-9E87-E83DDCC794F5}">
      <dsp:nvSpPr>
        <dsp:cNvPr id="0" name=""/>
        <dsp:cNvSpPr/>
      </dsp:nvSpPr>
      <dsp:spPr>
        <a:xfrm>
          <a:off x="0" y="0"/>
          <a:ext cx="4687711" cy="4687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65D1F-E161-4BBB-B5DB-E205F398FFEB}">
      <dsp:nvSpPr>
        <dsp:cNvPr id="0" name=""/>
        <dsp:cNvSpPr/>
      </dsp:nvSpPr>
      <dsp:spPr>
        <a:xfrm>
          <a:off x="2343855" y="0"/>
          <a:ext cx="6224410" cy="4687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Proyectos Voluntarios de Beneficio Comunitario</a:t>
          </a:r>
        </a:p>
      </dsp:txBody>
      <dsp:txXfrm>
        <a:off x="2343855" y="0"/>
        <a:ext cx="3112205" cy="1406316"/>
      </dsp:txXfrm>
    </dsp:sp>
    <dsp:sp modelId="{C8C417D2-A2C9-4A98-B9AE-9529931F9DBE}">
      <dsp:nvSpPr>
        <dsp:cNvPr id="0" name=""/>
        <dsp:cNvSpPr/>
      </dsp:nvSpPr>
      <dsp:spPr>
        <a:xfrm>
          <a:off x="820350" y="1406316"/>
          <a:ext cx="3047009" cy="30470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7AC9C-DF0B-41EF-9BAD-FACCF96C90DD}">
      <dsp:nvSpPr>
        <dsp:cNvPr id="0" name=""/>
        <dsp:cNvSpPr/>
      </dsp:nvSpPr>
      <dsp:spPr>
        <a:xfrm>
          <a:off x="2343855" y="1428894"/>
          <a:ext cx="6224410" cy="30470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Relacionamiento con la Comunidad</a:t>
          </a:r>
        </a:p>
      </dsp:txBody>
      <dsp:txXfrm>
        <a:off x="2343855" y="1428894"/>
        <a:ext cx="3112205" cy="1406311"/>
      </dsp:txXfrm>
    </dsp:sp>
    <dsp:sp modelId="{71B6AB8D-7317-43F8-9724-AB8B10D38B49}">
      <dsp:nvSpPr>
        <dsp:cNvPr id="0" name=""/>
        <dsp:cNvSpPr/>
      </dsp:nvSpPr>
      <dsp:spPr>
        <a:xfrm>
          <a:off x="1640699" y="2812628"/>
          <a:ext cx="1406311" cy="14063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83DA-1485-4EB9-A0DC-EC20110CAE1C}">
      <dsp:nvSpPr>
        <dsp:cNvPr id="0" name=""/>
        <dsp:cNvSpPr/>
      </dsp:nvSpPr>
      <dsp:spPr>
        <a:xfrm>
          <a:off x="2343855" y="2812628"/>
          <a:ext cx="6224410" cy="1406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Participación en mesas de alto nivel</a:t>
          </a:r>
        </a:p>
      </dsp:txBody>
      <dsp:txXfrm>
        <a:off x="2343855" y="2812628"/>
        <a:ext cx="3112205" cy="1406311"/>
      </dsp:txXfrm>
    </dsp:sp>
    <dsp:sp modelId="{2F8F6D55-C3B4-4921-BF46-B83CAC240698}">
      <dsp:nvSpPr>
        <dsp:cNvPr id="0" name=""/>
        <dsp:cNvSpPr/>
      </dsp:nvSpPr>
      <dsp:spPr>
        <a:xfrm>
          <a:off x="5456060" y="0"/>
          <a:ext cx="3112205" cy="14063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Construcción de Escuelas, Puentes, Vías, Centros comunales, </a:t>
          </a:r>
          <a:r>
            <a:rPr lang="es-ES" sz="1400" kern="1200" dirty="0" err="1"/>
            <a:t>etc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Proyectos de Educación, convenios interadministrativos, museos, </a:t>
          </a:r>
          <a:r>
            <a:rPr lang="es-ES" sz="1400" kern="1200" dirty="0" err="1"/>
            <a:t>etc</a:t>
          </a:r>
          <a:endParaRPr lang="es-ES" sz="1400" kern="1200" dirty="0"/>
        </a:p>
      </dsp:txBody>
      <dsp:txXfrm>
        <a:off x="5456060" y="0"/>
        <a:ext cx="3112205" cy="1406316"/>
      </dsp:txXfrm>
    </dsp:sp>
    <dsp:sp modelId="{04EBDD3A-AE44-4510-A124-D7B36FCC5B21}">
      <dsp:nvSpPr>
        <dsp:cNvPr id="0" name=""/>
        <dsp:cNvSpPr/>
      </dsp:nvSpPr>
      <dsp:spPr>
        <a:xfrm>
          <a:off x="5456060" y="1406316"/>
          <a:ext cx="3112205" cy="1406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Participación e inclusión activa de la comunidad en diferentes reuniones estratégicas de decisiones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Socialización del estado de los proyectos y el impacto o colaboración requerida de la comunidad</a:t>
          </a:r>
        </a:p>
      </dsp:txBody>
      <dsp:txXfrm>
        <a:off x="5456060" y="1406316"/>
        <a:ext cx="3112205" cy="1406311"/>
      </dsp:txXfrm>
    </dsp:sp>
    <dsp:sp modelId="{7B4D69EC-BF98-49C9-815A-3202B91779FA}">
      <dsp:nvSpPr>
        <dsp:cNvPr id="0" name=""/>
        <dsp:cNvSpPr/>
      </dsp:nvSpPr>
      <dsp:spPr>
        <a:xfrm>
          <a:off x="5456060" y="2812628"/>
          <a:ext cx="3112205" cy="1406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Relacionamiento con Organizaciones de alto nivel (Ministerios, Comisionados para la Paz, Gobernaciones, </a:t>
          </a:r>
          <a:r>
            <a:rPr lang="es-ES" sz="1400" kern="1200" dirty="0" err="1"/>
            <a:t>etc</a:t>
          </a:r>
          <a:r>
            <a:rPr lang="es-ES" sz="1400" kern="1200" dirty="0"/>
            <a:t>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Ejército, Green </a:t>
          </a:r>
          <a:r>
            <a:rPr lang="es-ES" sz="1400" kern="1200" dirty="0" err="1"/>
            <a:t>Peace</a:t>
          </a:r>
          <a:r>
            <a:rPr lang="es-ES" sz="1400" kern="1200" dirty="0"/>
            <a:t>, ONU, </a:t>
          </a:r>
          <a:r>
            <a:rPr lang="es-ES" sz="1400" kern="1200" dirty="0" err="1"/>
            <a:t>ONG’s</a:t>
          </a:r>
          <a:r>
            <a:rPr lang="es-ES" sz="1400" kern="1200" dirty="0"/>
            <a:t>, </a:t>
          </a:r>
          <a:r>
            <a:rPr lang="es-ES" sz="1400" kern="1200" dirty="0" err="1"/>
            <a:t>etc</a:t>
          </a:r>
          <a:r>
            <a:rPr lang="es-ES" sz="1400" kern="1200" dirty="0"/>
            <a:t>)</a:t>
          </a:r>
        </a:p>
      </dsp:txBody>
      <dsp:txXfrm>
        <a:off x="5456060" y="2812628"/>
        <a:ext cx="3112205" cy="14063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B4DC5-065B-4B78-85B4-C8EFB47FD024}">
      <dsp:nvSpPr>
        <dsp:cNvPr id="0" name=""/>
        <dsp:cNvSpPr/>
      </dsp:nvSpPr>
      <dsp:spPr>
        <a:xfrm>
          <a:off x="0" y="0"/>
          <a:ext cx="5976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D167A-4D7C-466A-BDD7-2E3325495AA3}">
      <dsp:nvSpPr>
        <dsp:cNvPr id="0" name=""/>
        <dsp:cNvSpPr/>
      </dsp:nvSpPr>
      <dsp:spPr>
        <a:xfrm>
          <a:off x="0" y="0"/>
          <a:ext cx="597666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Trabajo en Equipo (todas las experticies)</a:t>
          </a:r>
        </a:p>
      </dsp:txBody>
      <dsp:txXfrm>
        <a:off x="0" y="0"/>
        <a:ext cx="5976664" cy="1242138"/>
      </dsp:txXfrm>
    </dsp:sp>
    <dsp:sp modelId="{6EA483D6-E8D2-409A-AED8-7BB998B3880B}">
      <dsp:nvSpPr>
        <dsp:cNvPr id="0" name=""/>
        <dsp:cNvSpPr/>
      </dsp:nvSpPr>
      <dsp:spPr>
        <a:xfrm>
          <a:off x="0" y="1242138"/>
          <a:ext cx="5976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3B649-D3AC-4FE9-B765-92850A743702}">
      <dsp:nvSpPr>
        <dsp:cNvPr id="0" name=""/>
        <dsp:cNvSpPr/>
      </dsp:nvSpPr>
      <dsp:spPr>
        <a:xfrm>
          <a:off x="0" y="1242138"/>
          <a:ext cx="597666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Énfasis y análisis en los impactos ambientales, sociales y culturales</a:t>
          </a:r>
        </a:p>
      </dsp:txBody>
      <dsp:txXfrm>
        <a:off x="0" y="1242138"/>
        <a:ext cx="5976664" cy="1242138"/>
      </dsp:txXfrm>
    </dsp:sp>
    <dsp:sp modelId="{1C12E12B-BCA6-44CF-A96C-B8C810F37C88}">
      <dsp:nvSpPr>
        <dsp:cNvPr id="0" name=""/>
        <dsp:cNvSpPr/>
      </dsp:nvSpPr>
      <dsp:spPr>
        <a:xfrm>
          <a:off x="0" y="2484276"/>
          <a:ext cx="5976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A6AA2-9B80-4486-A81A-A333368C087D}">
      <dsp:nvSpPr>
        <dsp:cNvPr id="0" name=""/>
        <dsp:cNvSpPr/>
      </dsp:nvSpPr>
      <dsp:spPr>
        <a:xfrm>
          <a:off x="0" y="2484276"/>
          <a:ext cx="597666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Construir base del conocimiento (Lecciones Aprendidas, </a:t>
          </a:r>
          <a:r>
            <a:rPr lang="es-CO" sz="2500" kern="1200" dirty="0" err="1"/>
            <a:t>Info</a:t>
          </a:r>
          <a:r>
            <a:rPr lang="es-CO" sz="2500" kern="1200" dirty="0"/>
            <a:t>. Histórica de Proyectos, Gestión de Riesgos, </a:t>
          </a:r>
          <a:r>
            <a:rPr lang="es-CO" sz="2500" kern="1200" dirty="0" err="1"/>
            <a:t>etc</a:t>
          </a:r>
          <a:r>
            <a:rPr lang="es-CO" sz="2500" kern="1200" dirty="0"/>
            <a:t>)</a:t>
          </a:r>
        </a:p>
      </dsp:txBody>
      <dsp:txXfrm>
        <a:off x="0" y="2484276"/>
        <a:ext cx="5976664" cy="1242138"/>
      </dsp:txXfrm>
    </dsp:sp>
    <dsp:sp modelId="{2593007A-2C16-4B16-8578-B3AE67BDAFDE}">
      <dsp:nvSpPr>
        <dsp:cNvPr id="0" name=""/>
        <dsp:cNvSpPr/>
      </dsp:nvSpPr>
      <dsp:spPr>
        <a:xfrm>
          <a:off x="0" y="3726414"/>
          <a:ext cx="5976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E1D33-2408-419A-B388-2F355EAFCBF3}">
      <dsp:nvSpPr>
        <dsp:cNvPr id="0" name=""/>
        <dsp:cNvSpPr/>
      </dsp:nvSpPr>
      <dsp:spPr>
        <a:xfrm>
          <a:off x="0" y="3726414"/>
          <a:ext cx="5976664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Técnicas de Resolución de Conflictos y de negociación</a:t>
          </a:r>
        </a:p>
      </dsp:txBody>
      <dsp:txXfrm>
        <a:off x="0" y="3726414"/>
        <a:ext cx="5976664" cy="1242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04DC-4036-4BDD-9AA5-64DA9E5DA178}">
      <dsp:nvSpPr>
        <dsp:cNvPr id="0" name=""/>
        <dsp:cNvSpPr/>
      </dsp:nvSpPr>
      <dsp:spPr>
        <a:xfrm>
          <a:off x="3291839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Restricciones Ambientales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Permisos y Licencias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Compensación de la Biodiversidad</a:t>
          </a:r>
        </a:p>
      </dsp:txBody>
      <dsp:txXfrm>
        <a:off x="3291839" y="176795"/>
        <a:ext cx="4407374" cy="1060773"/>
      </dsp:txXfrm>
    </dsp:sp>
    <dsp:sp modelId="{6AFDC809-E8F7-4099-9A9E-6CD7BF7B2A8C}">
      <dsp:nvSpPr>
        <dsp:cNvPr id="0" name=""/>
        <dsp:cNvSpPr/>
      </dsp:nvSpPr>
      <dsp:spPr>
        <a:xfrm>
          <a:off x="0" y="0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Proyectos de Impacto Ambiental</a:t>
          </a:r>
        </a:p>
      </dsp:txBody>
      <dsp:txXfrm>
        <a:off x="69044" y="69044"/>
        <a:ext cx="3153752" cy="1276275"/>
      </dsp:txXfrm>
    </dsp:sp>
    <dsp:sp modelId="{C32F92CE-36C3-4E23-A7DE-1C4CAC1855E5}">
      <dsp:nvSpPr>
        <dsp:cNvPr id="0" name=""/>
        <dsp:cNvSpPr/>
      </dsp:nvSpPr>
      <dsp:spPr>
        <a:xfrm>
          <a:off x="3291839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Restricciones Sociales y Políticas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Restricciones Gubernamentales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Permisos de paso y uso de tierra (servidumbres)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Reasentamientos forzosos</a:t>
          </a:r>
        </a:p>
      </dsp:txBody>
      <dsp:txXfrm>
        <a:off x="3291839" y="1732594"/>
        <a:ext cx="4407374" cy="1060773"/>
      </dsp:txXfrm>
    </dsp:sp>
    <dsp:sp modelId="{16376C6E-3E13-45B3-8B76-AAD11944B931}">
      <dsp:nvSpPr>
        <dsp:cNvPr id="0" name=""/>
        <dsp:cNvSpPr/>
      </dsp:nvSpPr>
      <dsp:spPr>
        <a:xfrm>
          <a:off x="0" y="1555799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Proyectos de Impacto Social</a:t>
          </a:r>
        </a:p>
      </dsp:txBody>
      <dsp:txXfrm>
        <a:off x="69044" y="1624843"/>
        <a:ext cx="3153752" cy="1276275"/>
      </dsp:txXfrm>
    </dsp:sp>
    <dsp:sp modelId="{8251DDDA-F51A-45DB-9C27-44A19C5B7D0E}">
      <dsp:nvSpPr>
        <dsp:cNvPr id="0" name=""/>
        <dsp:cNvSpPr/>
      </dsp:nvSpPr>
      <dsp:spPr>
        <a:xfrm>
          <a:off x="3291839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Ubicación Geográfica de los Proyectos en zonas de diferentes culturas (Indígenas, Rurales, Urbanas, </a:t>
          </a:r>
          <a:r>
            <a:rPr lang="es-CO" sz="1500" kern="1200" dirty="0" err="1"/>
            <a:t>etc</a:t>
          </a:r>
          <a:r>
            <a:rPr lang="es-CO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kern="1200" dirty="0"/>
            <a:t>Hallazgos Arqueológicos en las zonas de excavación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500" kern="1200" dirty="0"/>
        </a:p>
      </dsp:txBody>
      <dsp:txXfrm>
        <a:off x="3291839" y="3288394"/>
        <a:ext cx="4407374" cy="1060773"/>
      </dsp:txXfrm>
    </dsp:sp>
    <dsp:sp modelId="{72D5DB95-CEC6-4147-9341-D762726B6DB0}">
      <dsp:nvSpPr>
        <dsp:cNvPr id="0" name=""/>
        <dsp:cNvSpPr/>
      </dsp:nvSpPr>
      <dsp:spPr>
        <a:xfrm>
          <a:off x="0" y="3111599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Proyectos de Impacto Cultural</a:t>
          </a:r>
        </a:p>
      </dsp:txBody>
      <dsp:txXfrm>
        <a:off x="69044" y="3180643"/>
        <a:ext cx="3153752" cy="1276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7DEB9-4C98-4563-AC21-0C77A4EE9DD1}">
      <dsp:nvSpPr>
        <dsp:cNvPr id="0" name=""/>
        <dsp:cNvSpPr/>
      </dsp:nvSpPr>
      <dsp:spPr>
        <a:xfrm>
          <a:off x="2252706" y="569013"/>
          <a:ext cx="3421552" cy="3447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PROYECTO</a:t>
          </a:r>
        </a:p>
      </dsp:txBody>
      <dsp:txXfrm>
        <a:off x="2753781" y="1073934"/>
        <a:ext cx="2419402" cy="2437974"/>
      </dsp:txXfrm>
    </dsp:sp>
    <dsp:sp modelId="{9113459C-31EB-46B5-BF4B-B1046E4B2E5C}">
      <dsp:nvSpPr>
        <dsp:cNvPr id="0" name=""/>
        <dsp:cNvSpPr/>
      </dsp:nvSpPr>
      <dsp:spPr>
        <a:xfrm>
          <a:off x="3437168" y="3456843"/>
          <a:ext cx="220395" cy="220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536B0-652B-4B3C-9D26-F3E9309CACDA}">
      <dsp:nvSpPr>
        <dsp:cNvPr id="0" name=""/>
        <dsp:cNvSpPr/>
      </dsp:nvSpPr>
      <dsp:spPr>
        <a:xfrm>
          <a:off x="5506533" y="2035412"/>
          <a:ext cx="220395" cy="220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96A5-4521-4A3D-BC5E-5D4E12141B05}">
      <dsp:nvSpPr>
        <dsp:cNvPr id="0" name=""/>
        <dsp:cNvSpPr/>
      </dsp:nvSpPr>
      <dsp:spPr>
        <a:xfrm>
          <a:off x="4453344" y="3691387"/>
          <a:ext cx="303955" cy="304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F40EF-8969-4F22-AC6E-F8B0E6A74F09}">
      <dsp:nvSpPr>
        <dsp:cNvPr id="0" name=""/>
        <dsp:cNvSpPr/>
      </dsp:nvSpPr>
      <dsp:spPr>
        <a:xfrm>
          <a:off x="3498857" y="1233077"/>
          <a:ext cx="220395" cy="220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8A26A-9F94-4DE5-91EF-86B0FE19CDF9}">
      <dsp:nvSpPr>
        <dsp:cNvPr id="0" name=""/>
        <dsp:cNvSpPr/>
      </dsp:nvSpPr>
      <dsp:spPr>
        <a:xfrm>
          <a:off x="2805143" y="2494237"/>
          <a:ext cx="220395" cy="220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9291A-CDE3-49B3-AE73-F4DDFE243057}">
      <dsp:nvSpPr>
        <dsp:cNvPr id="0" name=""/>
        <dsp:cNvSpPr/>
      </dsp:nvSpPr>
      <dsp:spPr>
        <a:xfrm>
          <a:off x="1631714" y="1346422"/>
          <a:ext cx="1331803" cy="12572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Numerosos y Diversos Stakeholders</a:t>
          </a:r>
        </a:p>
      </dsp:txBody>
      <dsp:txXfrm>
        <a:off x="1826752" y="1530547"/>
        <a:ext cx="941727" cy="889035"/>
      </dsp:txXfrm>
    </dsp:sp>
    <dsp:sp modelId="{5B0A2E37-95DA-4D5B-8029-BC2249F003E0}">
      <dsp:nvSpPr>
        <dsp:cNvPr id="0" name=""/>
        <dsp:cNvSpPr/>
      </dsp:nvSpPr>
      <dsp:spPr>
        <a:xfrm>
          <a:off x="3849359" y="1242850"/>
          <a:ext cx="303955" cy="304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90AC-380D-4DBE-9C18-8F0761364943}">
      <dsp:nvSpPr>
        <dsp:cNvPr id="0" name=""/>
        <dsp:cNvSpPr/>
      </dsp:nvSpPr>
      <dsp:spPr>
        <a:xfrm>
          <a:off x="1846730" y="2856314"/>
          <a:ext cx="549587" cy="549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B1945-778A-42F2-B6F4-8C9F48ED57C6}">
      <dsp:nvSpPr>
        <dsp:cNvPr id="0" name=""/>
        <dsp:cNvSpPr/>
      </dsp:nvSpPr>
      <dsp:spPr>
        <a:xfrm>
          <a:off x="5881173" y="576102"/>
          <a:ext cx="1319621" cy="12408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Canales de comunicación complejos </a:t>
          </a:r>
        </a:p>
      </dsp:txBody>
      <dsp:txXfrm>
        <a:off x="6074427" y="757824"/>
        <a:ext cx="933113" cy="877434"/>
      </dsp:txXfrm>
    </dsp:sp>
    <dsp:sp modelId="{C314909B-6916-48E9-8130-9CA4111DB3F6}">
      <dsp:nvSpPr>
        <dsp:cNvPr id="0" name=""/>
        <dsp:cNvSpPr/>
      </dsp:nvSpPr>
      <dsp:spPr>
        <a:xfrm>
          <a:off x="5115092" y="1663562"/>
          <a:ext cx="303955" cy="3044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D83B7-EA08-4B69-A2EC-B7580D4D75BE}">
      <dsp:nvSpPr>
        <dsp:cNvPr id="0" name=""/>
        <dsp:cNvSpPr/>
      </dsp:nvSpPr>
      <dsp:spPr>
        <a:xfrm>
          <a:off x="1637550" y="3510593"/>
          <a:ext cx="220395" cy="220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73328-EBF4-452D-9BCD-7AF9390AA3FD}">
      <dsp:nvSpPr>
        <dsp:cNvPr id="0" name=""/>
        <dsp:cNvSpPr/>
      </dsp:nvSpPr>
      <dsp:spPr>
        <a:xfrm>
          <a:off x="3833656" y="3196891"/>
          <a:ext cx="220395" cy="220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CA6B2-C35F-4B42-AE39-EAE9D5E261C5}">
      <dsp:nvSpPr>
        <dsp:cNvPr id="0" name=""/>
        <dsp:cNvSpPr/>
      </dsp:nvSpPr>
      <dsp:spPr>
        <a:xfrm>
          <a:off x="4960726" y="2903453"/>
          <a:ext cx="1111512" cy="1111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Riesgos con la única estrategia de Aceptar</a:t>
          </a:r>
        </a:p>
      </dsp:txBody>
      <dsp:txXfrm>
        <a:off x="5123503" y="3066249"/>
        <a:ext cx="785958" cy="786046"/>
      </dsp:txXfrm>
    </dsp:sp>
    <dsp:sp modelId="{A583DEAE-F39B-4937-AC2D-CF6FE4FA4822}">
      <dsp:nvSpPr>
        <dsp:cNvPr id="0" name=""/>
        <dsp:cNvSpPr/>
      </dsp:nvSpPr>
      <dsp:spPr>
        <a:xfrm>
          <a:off x="5820583" y="2778622"/>
          <a:ext cx="220395" cy="220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2FAB5-DAB4-4ABE-9CE4-E4590820FE3C}">
      <dsp:nvSpPr>
        <dsp:cNvPr id="0" name=""/>
        <dsp:cNvSpPr/>
      </dsp:nvSpPr>
      <dsp:spPr>
        <a:xfrm>
          <a:off x="2872658" y="3756402"/>
          <a:ext cx="1253519" cy="11360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Diferente percepción del Proyecto</a:t>
          </a:r>
        </a:p>
      </dsp:txBody>
      <dsp:txXfrm>
        <a:off x="3056232" y="3922768"/>
        <a:ext cx="886371" cy="803285"/>
      </dsp:txXfrm>
    </dsp:sp>
    <dsp:sp modelId="{C46ABC3B-4DC9-40C2-91D3-4D66F7B78E6D}">
      <dsp:nvSpPr>
        <dsp:cNvPr id="0" name=""/>
        <dsp:cNvSpPr/>
      </dsp:nvSpPr>
      <dsp:spPr>
        <a:xfrm>
          <a:off x="3936283" y="3730966"/>
          <a:ext cx="220395" cy="220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4EFD4-7726-48AB-BA3A-6EA58511C15D}">
      <dsp:nvSpPr>
        <dsp:cNvPr id="0" name=""/>
        <dsp:cNvSpPr/>
      </dsp:nvSpPr>
      <dsp:spPr>
        <a:xfrm>
          <a:off x="4003580" y="-6094"/>
          <a:ext cx="1111512" cy="11116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Atrasos inminentes por factores externos</a:t>
          </a:r>
        </a:p>
      </dsp:txBody>
      <dsp:txXfrm>
        <a:off x="4166357" y="156702"/>
        <a:ext cx="785958" cy="786046"/>
      </dsp:txXfrm>
    </dsp:sp>
    <dsp:sp modelId="{22757EA6-7076-4029-AC30-37B54C1C0ABA}">
      <dsp:nvSpPr>
        <dsp:cNvPr id="0" name=""/>
        <dsp:cNvSpPr/>
      </dsp:nvSpPr>
      <dsp:spPr>
        <a:xfrm>
          <a:off x="2632976" y="1198873"/>
          <a:ext cx="220395" cy="220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1E875-5F2A-4DC5-A420-3A258812035B}">
      <dsp:nvSpPr>
        <dsp:cNvPr id="0" name=""/>
        <dsp:cNvSpPr/>
      </dsp:nvSpPr>
      <dsp:spPr>
        <a:xfrm>
          <a:off x="5199213" y="267539"/>
          <a:ext cx="220395" cy="220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A9A25-E33F-47EF-9C92-39F69B043CD0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Identificación de Stakeholders</a:t>
          </a:r>
        </a:p>
      </dsp:txBody>
      <dsp:txXfrm>
        <a:off x="3418579" y="47912"/>
        <a:ext cx="1392440" cy="872063"/>
      </dsp:txXfrm>
    </dsp:sp>
    <dsp:sp modelId="{A8148CC5-BCF5-4DC6-8810-822E471518F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74166" y="245702"/>
              </a:moveTo>
              <a:arcTo wR="1931434" hR="1931434" stAng="17952946" swAng="12123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864BC-B979-407D-AD4A-28CA07524F59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Evaluación de Dimensiones</a:t>
          </a:r>
        </a:p>
      </dsp:txBody>
      <dsp:txXfrm>
        <a:off x="5255482" y="1382500"/>
        <a:ext cx="1392440" cy="872063"/>
      </dsp:txXfrm>
    </dsp:sp>
    <dsp:sp modelId="{25D52474-3B75-4462-911E-7A88CFD9F6B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E0D3E-3546-4787-988A-30A9C6696E80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Mapeo de Stakeholders</a:t>
          </a:r>
        </a:p>
      </dsp:txBody>
      <dsp:txXfrm>
        <a:off x="4553847" y="3541909"/>
        <a:ext cx="1392440" cy="872063"/>
      </dsp:txXfrm>
    </dsp:sp>
    <dsp:sp modelId="{00CEB98C-3813-46C1-942A-A9F59C14782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68696" y="3848239"/>
              </a:moveTo>
              <a:arcTo wR="1931434" hR="1931434" stAng="4976630" swAng="84674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27BD3-1E83-454A-933F-CE9011EE673E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Asociación e Identificación de Key Stakeholders</a:t>
          </a:r>
        </a:p>
      </dsp:txBody>
      <dsp:txXfrm>
        <a:off x="2283311" y="3541909"/>
        <a:ext cx="1392440" cy="872063"/>
      </dsp:txXfrm>
    </dsp:sp>
    <dsp:sp modelId="{64CAC779-1F8D-4575-9CF1-461152C043F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996" y="2797373"/>
              </a:moveTo>
              <a:arcTo wR="1931434" hR="1931434" stAng="9201766" swAng="136032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B3492-4AE6-4E83-AB53-85925467CE1D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Implementación de Estrategias y Seguimiento a Evolución</a:t>
          </a:r>
        </a:p>
      </dsp:txBody>
      <dsp:txXfrm>
        <a:off x="1581676" y="1382500"/>
        <a:ext cx="1392440" cy="872063"/>
      </dsp:txXfrm>
    </dsp:sp>
    <dsp:sp modelId="{F2298352-DDBC-48C4-BE11-FC0AB6067A4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490" y="675044"/>
              </a:moveTo>
              <a:arcTo wR="1931434" hR="1931434" stAng="13234739" swAng="121231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0FB4B-2A76-476A-B559-4B51BADCADF3}">
      <dsp:nvSpPr>
        <dsp:cNvPr id="0" name=""/>
        <dsp:cNvSpPr/>
      </dsp:nvSpPr>
      <dsp:spPr>
        <a:xfrm>
          <a:off x="4225" y="1363267"/>
          <a:ext cx="1921375" cy="111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Listar todos los Stakeholders del Proyecto</a:t>
          </a:r>
        </a:p>
      </dsp:txBody>
      <dsp:txXfrm>
        <a:off x="4225" y="1363267"/>
        <a:ext cx="1921375" cy="745715"/>
      </dsp:txXfrm>
    </dsp:sp>
    <dsp:sp modelId="{009E83E1-F9EE-4E2D-B859-1C95E7B2C4F5}">
      <dsp:nvSpPr>
        <dsp:cNvPr id="0" name=""/>
        <dsp:cNvSpPr/>
      </dsp:nvSpPr>
      <dsp:spPr>
        <a:xfrm>
          <a:off x="397760" y="2108982"/>
          <a:ext cx="1921375" cy="1352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Técnicas de Recopilación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 err="1"/>
            <a:t>Info</a:t>
          </a:r>
          <a:r>
            <a:rPr lang="es-CO" sz="1400" kern="1200" dirty="0"/>
            <a:t>. Histórica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Proceso Iterativo</a:t>
          </a:r>
        </a:p>
      </dsp:txBody>
      <dsp:txXfrm>
        <a:off x="437363" y="2148585"/>
        <a:ext cx="1842169" cy="1272956"/>
      </dsp:txXfrm>
    </dsp:sp>
    <dsp:sp modelId="{E59B22C4-0F73-4AE6-8D9C-97F1AA776699}">
      <dsp:nvSpPr>
        <dsp:cNvPr id="0" name=""/>
        <dsp:cNvSpPr/>
      </dsp:nvSpPr>
      <dsp:spPr>
        <a:xfrm>
          <a:off x="2216874" y="1496941"/>
          <a:ext cx="617499" cy="47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2216874" y="1592614"/>
        <a:ext cx="473989" cy="287020"/>
      </dsp:txXfrm>
    </dsp:sp>
    <dsp:sp modelId="{D2C317C1-9D2E-4E18-9122-3BFFFAFEBDE6}">
      <dsp:nvSpPr>
        <dsp:cNvPr id="0" name=""/>
        <dsp:cNvSpPr/>
      </dsp:nvSpPr>
      <dsp:spPr>
        <a:xfrm>
          <a:off x="3090695" y="1363267"/>
          <a:ext cx="1921375" cy="111857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Directorio en Base de Datos</a:t>
          </a:r>
        </a:p>
      </dsp:txBody>
      <dsp:txXfrm>
        <a:off x="3090695" y="1363267"/>
        <a:ext cx="1921375" cy="745715"/>
      </dsp:txXfrm>
    </dsp:sp>
    <dsp:sp modelId="{55D39C6A-1FF7-44C2-B2EA-48F4F7F4F960}">
      <dsp:nvSpPr>
        <dsp:cNvPr id="0" name=""/>
        <dsp:cNvSpPr/>
      </dsp:nvSpPr>
      <dsp:spPr>
        <a:xfrm>
          <a:off x="3484229" y="2108982"/>
          <a:ext cx="1921375" cy="1352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Información básica de contacto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Integrante del equipo encargado de gestionar</a:t>
          </a:r>
        </a:p>
      </dsp:txBody>
      <dsp:txXfrm>
        <a:off x="3523832" y="2148585"/>
        <a:ext cx="1842169" cy="1272956"/>
      </dsp:txXfrm>
    </dsp:sp>
    <dsp:sp modelId="{F6136F37-45D2-42DA-902B-B309B172A9EF}">
      <dsp:nvSpPr>
        <dsp:cNvPr id="0" name=""/>
        <dsp:cNvSpPr/>
      </dsp:nvSpPr>
      <dsp:spPr>
        <a:xfrm>
          <a:off x="5303343" y="1496941"/>
          <a:ext cx="617499" cy="47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5303343" y="1592614"/>
        <a:ext cx="473989" cy="287020"/>
      </dsp:txXfrm>
    </dsp:sp>
    <dsp:sp modelId="{5A167B5D-3216-4855-81F7-A7648284F56A}">
      <dsp:nvSpPr>
        <dsp:cNvPr id="0" name=""/>
        <dsp:cNvSpPr/>
      </dsp:nvSpPr>
      <dsp:spPr>
        <a:xfrm>
          <a:off x="6177164" y="1363267"/>
          <a:ext cx="1921375" cy="111857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Clasificación primaria de Stakeholders</a:t>
          </a:r>
        </a:p>
      </dsp:txBody>
      <dsp:txXfrm>
        <a:off x="6177164" y="1363267"/>
        <a:ext cx="1921375" cy="745715"/>
      </dsp:txXfrm>
    </dsp:sp>
    <dsp:sp modelId="{8DAAB4E6-329A-4D59-AA87-E4076199332C}">
      <dsp:nvSpPr>
        <dsp:cNvPr id="0" name=""/>
        <dsp:cNvSpPr/>
      </dsp:nvSpPr>
      <dsp:spPr>
        <a:xfrm>
          <a:off x="6570699" y="2108982"/>
          <a:ext cx="1921375" cy="1352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Tipo de </a:t>
          </a:r>
          <a:r>
            <a:rPr lang="es-CO" sz="1400" kern="1200" dirty="0" err="1"/>
            <a:t>Stakeholder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Clasificación socio-cultural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Asociación Socio-Política</a:t>
          </a:r>
        </a:p>
      </dsp:txBody>
      <dsp:txXfrm>
        <a:off x="6610302" y="2148585"/>
        <a:ext cx="1842169" cy="1272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F6AD8-3F46-47C0-9B0A-33DEEB7D60D5}">
      <dsp:nvSpPr>
        <dsp:cNvPr id="0" name=""/>
        <dsp:cNvSpPr/>
      </dsp:nvSpPr>
      <dsp:spPr>
        <a:xfrm>
          <a:off x="4093" y="868868"/>
          <a:ext cx="1861062" cy="7053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Filtro de Stakeholders</a:t>
          </a:r>
        </a:p>
      </dsp:txBody>
      <dsp:txXfrm>
        <a:off x="4093" y="868868"/>
        <a:ext cx="1861062" cy="470232"/>
      </dsp:txXfrm>
    </dsp:sp>
    <dsp:sp modelId="{3814A1B2-9E5B-49E3-80E9-CAA3DEACBE25}">
      <dsp:nvSpPr>
        <dsp:cNvPr id="0" name=""/>
        <dsp:cNvSpPr/>
      </dsp:nvSpPr>
      <dsp:spPr>
        <a:xfrm>
          <a:off x="385274" y="1339101"/>
          <a:ext cx="1861062" cy="2317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Seleccionar Stakeholders por múltiples criterios: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 Ubicación Geográfica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Grupos Étnicos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Entre otros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Agrupar Stakeholders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Lista corta de Stakeholders</a:t>
          </a:r>
        </a:p>
      </dsp:txBody>
      <dsp:txXfrm>
        <a:off x="439783" y="1393610"/>
        <a:ext cx="1752044" cy="2208974"/>
      </dsp:txXfrm>
    </dsp:sp>
    <dsp:sp modelId="{7C63CB80-C683-4FDA-87EC-D3111046B228}">
      <dsp:nvSpPr>
        <dsp:cNvPr id="0" name=""/>
        <dsp:cNvSpPr/>
      </dsp:nvSpPr>
      <dsp:spPr>
        <a:xfrm>
          <a:off x="2147286" y="87230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2147286" y="964979"/>
        <a:ext cx="459111" cy="278010"/>
      </dsp:txXfrm>
    </dsp:sp>
    <dsp:sp modelId="{B94398CD-58C6-41AD-B68E-33499EFD3717}">
      <dsp:nvSpPr>
        <dsp:cNvPr id="0" name=""/>
        <dsp:cNvSpPr/>
      </dsp:nvSpPr>
      <dsp:spPr>
        <a:xfrm>
          <a:off x="2993677" y="868868"/>
          <a:ext cx="1861062" cy="70534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Evaluación Matriz Poder/Interés/Expectativas</a:t>
          </a:r>
        </a:p>
      </dsp:txBody>
      <dsp:txXfrm>
        <a:off x="2993677" y="868868"/>
        <a:ext cx="1861062" cy="470232"/>
      </dsp:txXfrm>
    </dsp:sp>
    <dsp:sp modelId="{AFA3C8A0-1A7E-4562-A069-8A5517BCE6E0}">
      <dsp:nvSpPr>
        <dsp:cNvPr id="0" name=""/>
        <dsp:cNvSpPr/>
      </dsp:nvSpPr>
      <dsp:spPr>
        <a:xfrm>
          <a:off x="3374859" y="1339101"/>
          <a:ext cx="1861062" cy="2317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Evaluar Dimensiones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Nivel de Influencia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Nivel de Autoridad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Nivel de Impacto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Nivel de Motivación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Nivel de Cooperación requerida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Reacción frente al Proyecto </a:t>
          </a:r>
        </a:p>
      </dsp:txBody>
      <dsp:txXfrm>
        <a:off x="3429368" y="1393610"/>
        <a:ext cx="1752044" cy="2208974"/>
      </dsp:txXfrm>
    </dsp:sp>
    <dsp:sp modelId="{7C41F5F0-FC36-4408-A81F-5C6DBFD0A0BB}">
      <dsp:nvSpPr>
        <dsp:cNvPr id="0" name=""/>
        <dsp:cNvSpPr/>
      </dsp:nvSpPr>
      <dsp:spPr>
        <a:xfrm>
          <a:off x="5136871" y="872309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5136871" y="964979"/>
        <a:ext cx="459111" cy="278010"/>
      </dsp:txXfrm>
    </dsp:sp>
    <dsp:sp modelId="{A84A4088-AAAD-4F38-81CB-9E13065D1EEE}">
      <dsp:nvSpPr>
        <dsp:cNvPr id="0" name=""/>
        <dsp:cNvSpPr/>
      </dsp:nvSpPr>
      <dsp:spPr>
        <a:xfrm>
          <a:off x="5983262" y="868868"/>
          <a:ext cx="1861062" cy="70534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Diagnóstico Inicial </a:t>
          </a:r>
        </a:p>
      </dsp:txBody>
      <dsp:txXfrm>
        <a:off x="5983262" y="868868"/>
        <a:ext cx="1861062" cy="470232"/>
      </dsp:txXfrm>
    </dsp:sp>
    <dsp:sp modelId="{792FDDA9-42E6-42E8-A037-2361BEEE053B}">
      <dsp:nvSpPr>
        <dsp:cNvPr id="0" name=""/>
        <dsp:cNvSpPr/>
      </dsp:nvSpPr>
      <dsp:spPr>
        <a:xfrm>
          <a:off x="6364443" y="1339101"/>
          <a:ext cx="1861062" cy="2317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Ponderación de dimensiones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Generación de diagnóstico inicial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Cooperante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Cooperante Relevante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Opositor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Opositor Relevante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Indiferente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Indiferente Relevante</a:t>
          </a:r>
        </a:p>
      </dsp:txBody>
      <dsp:txXfrm>
        <a:off x="6418952" y="1393610"/>
        <a:ext cx="1752044" cy="2208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0C0EB-9F99-4A3D-AD26-F7E2E07CD6FD}">
      <dsp:nvSpPr>
        <dsp:cNvPr id="0" name=""/>
        <dsp:cNvSpPr/>
      </dsp:nvSpPr>
      <dsp:spPr>
        <a:xfrm>
          <a:off x="0" y="739637"/>
          <a:ext cx="2041001" cy="941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Graficar dimensiones Stakeholders</a:t>
          </a:r>
        </a:p>
      </dsp:txBody>
      <dsp:txXfrm>
        <a:off x="0" y="739637"/>
        <a:ext cx="2041001" cy="627487"/>
      </dsp:txXfrm>
    </dsp:sp>
    <dsp:sp modelId="{50D061B2-6939-485D-AF93-B1B2C3C0A6CC}">
      <dsp:nvSpPr>
        <dsp:cNvPr id="0" name=""/>
        <dsp:cNvSpPr/>
      </dsp:nvSpPr>
      <dsp:spPr>
        <a:xfrm>
          <a:off x="418036" y="1367125"/>
          <a:ext cx="2041001" cy="241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Definir tipo de gráficas para modelar stakeholders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Generar gráfica de acuerdo a la ponderación y </a:t>
          </a:r>
          <a:r>
            <a:rPr lang="es-CO" sz="1600" kern="1200"/>
            <a:t>puntuación obtenida</a:t>
          </a:r>
          <a:endParaRPr lang="es-CO" sz="1600" kern="1200" dirty="0"/>
        </a:p>
      </dsp:txBody>
      <dsp:txXfrm>
        <a:off x="477815" y="1426904"/>
        <a:ext cx="1921443" cy="22996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6C93D-C8E6-4A53-9844-53B62CEACD83}">
      <dsp:nvSpPr>
        <dsp:cNvPr id="0" name=""/>
        <dsp:cNvSpPr/>
      </dsp:nvSpPr>
      <dsp:spPr>
        <a:xfrm>
          <a:off x="3407" y="72887"/>
          <a:ext cx="2925003" cy="11702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Asociación y Relación Stakeholders</a:t>
          </a:r>
        </a:p>
      </dsp:txBody>
      <dsp:txXfrm>
        <a:off x="3407" y="72887"/>
        <a:ext cx="2925003" cy="780188"/>
      </dsp:txXfrm>
    </dsp:sp>
    <dsp:sp modelId="{3F7C7E82-3097-4699-BADD-BEF0E25A1393}">
      <dsp:nvSpPr>
        <dsp:cNvPr id="0" name=""/>
        <dsp:cNvSpPr/>
      </dsp:nvSpPr>
      <dsp:spPr>
        <a:xfrm>
          <a:off x="602504" y="853075"/>
          <a:ext cx="2925003" cy="360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Asociar Stakeholders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Individual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Grupal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Definir Relaciones de Stakeholders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Ubicación Geográfica</a:t>
          </a:r>
          <a:endParaRPr lang="es-CO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Grupos Étnicos</a:t>
          </a:r>
          <a:endParaRPr lang="es-CO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/>
            <a:t>Asociación Política</a:t>
          </a:r>
          <a:endParaRPr lang="es-CO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Entre otros</a:t>
          </a:r>
        </a:p>
      </dsp:txBody>
      <dsp:txXfrm>
        <a:off x="688174" y="938745"/>
        <a:ext cx="2753663" cy="3428660"/>
      </dsp:txXfrm>
    </dsp:sp>
    <dsp:sp modelId="{916A1EF3-8CE9-4B2C-8F80-D146DBBD3FCF}">
      <dsp:nvSpPr>
        <dsp:cNvPr id="0" name=""/>
        <dsp:cNvSpPr/>
      </dsp:nvSpPr>
      <dsp:spPr>
        <a:xfrm>
          <a:off x="3371831" y="98860"/>
          <a:ext cx="940050" cy="728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3371831" y="244508"/>
        <a:ext cx="721578" cy="436945"/>
      </dsp:txXfrm>
    </dsp:sp>
    <dsp:sp modelId="{731A089C-F2FD-4BED-968E-2B0861E1D552}">
      <dsp:nvSpPr>
        <dsp:cNvPr id="0" name=""/>
        <dsp:cNvSpPr/>
      </dsp:nvSpPr>
      <dsp:spPr>
        <a:xfrm>
          <a:off x="4702091" y="72887"/>
          <a:ext cx="2925003" cy="117028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Filtro Key Stakeholders</a:t>
          </a:r>
        </a:p>
      </dsp:txBody>
      <dsp:txXfrm>
        <a:off x="4702091" y="72887"/>
        <a:ext cx="2925003" cy="780188"/>
      </dsp:txXfrm>
    </dsp:sp>
    <dsp:sp modelId="{81ABDD9F-8ADA-4F28-8877-9EFE396B339F}">
      <dsp:nvSpPr>
        <dsp:cNvPr id="0" name=""/>
        <dsp:cNvSpPr/>
      </dsp:nvSpPr>
      <dsp:spPr>
        <a:xfrm>
          <a:off x="5301188" y="853075"/>
          <a:ext cx="2925003" cy="360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Definir Key Stakeholders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Definir periodos de gestión con Stakeholders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Socializar en el equipo los Key Stakeholders definidos</a:t>
          </a:r>
        </a:p>
      </dsp:txBody>
      <dsp:txXfrm>
        <a:off x="5386858" y="938745"/>
        <a:ext cx="2753663" cy="34286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B42A2-E7B7-4B32-9708-142F2BA0A348}">
      <dsp:nvSpPr>
        <dsp:cNvPr id="0" name=""/>
        <dsp:cNvSpPr/>
      </dsp:nvSpPr>
      <dsp:spPr>
        <a:xfrm>
          <a:off x="4093" y="44823"/>
          <a:ext cx="1861062" cy="7697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Definir Estrategias</a:t>
          </a:r>
        </a:p>
      </dsp:txBody>
      <dsp:txXfrm>
        <a:off x="4093" y="44823"/>
        <a:ext cx="1861062" cy="513159"/>
      </dsp:txXfrm>
    </dsp:sp>
    <dsp:sp modelId="{B2F1C2B5-D15A-45E0-9399-1C3020783576}">
      <dsp:nvSpPr>
        <dsp:cNvPr id="0" name=""/>
        <dsp:cNvSpPr/>
      </dsp:nvSpPr>
      <dsp:spPr>
        <a:xfrm>
          <a:off x="385274" y="557983"/>
          <a:ext cx="1861062" cy="392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Técnicas para definir estrategias: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Matriz DOFA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Grupos Focales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Entre otros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Búsqueda de Información Histórica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PMIS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Lecciones Aprendidas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Desarrollo de Otros Proyectos</a:t>
          </a:r>
        </a:p>
      </dsp:txBody>
      <dsp:txXfrm>
        <a:off x="439783" y="612492"/>
        <a:ext cx="1752044" cy="3814138"/>
      </dsp:txXfrm>
    </dsp:sp>
    <dsp:sp modelId="{C8118E4C-BA9E-4290-983A-CBB5796BA4A1}">
      <dsp:nvSpPr>
        <dsp:cNvPr id="0" name=""/>
        <dsp:cNvSpPr/>
      </dsp:nvSpPr>
      <dsp:spPr>
        <a:xfrm>
          <a:off x="2147286" y="69727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2147286" y="162397"/>
        <a:ext cx="459111" cy="278010"/>
      </dsp:txXfrm>
    </dsp:sp>
    <dsp:sp modelId="{07C22DB4-EDA5-47FB-A7AB-30F6FE8A5FFC}">
      <dsp:nvSpPr>
        <dsp:cNvPr id="0" name=""/>
        <dsp:cNvSpPr/>
      </dsp:nvSpPr>
      <dsp:spPr>
        <a:xfrm>
          <a:off x="2993677" y="44823"/>
          <a:ext cx="1861062" cy="769739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Efectuar Estrategias</a:t>
          </a:r>
        </a:p>
      </dsp:txBody>
      <dsp:txXfrm>
        <a:off x="2993677" y="44823"/>
        <a:ext cx="1861062" cy="513159"/>
      </dsp:txXfrm>
    </dsp:sp>
    <dsp:sp modelId="{FA4EFDDA-5E94-45D0-B7C5-D276317D74EF}">
      <dsp:nvSpPr>
        <dsp:cNvPr id="0" name=""/>
        <dsp:cNvSpPr/>
      </dsp:nvSpPr>
      <dsp:spPr>
        <a:xfrm>
          <a:off x="3374859" y="557983"/>
          <a:ext cx="1861062" cy="392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Definir Integrantes del equipo para implementar estrategias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Definir periodos de implementación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Definir recursos requeridos para implementación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Registrar cambios efectuados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Monitorear desempeño de la estrategia implementada</a:t>
          </a:r>
        </a:p>
      </dsp:txBody>
      <dsp:txXfrm>
        <a:off x="3429368" y="612492"/>
        <a:ext cx="1752044" cy="3814138"/>
      </dsp:txXfrm>
    </dsp:sp>
    <dsp:sp modelId="{F9CCFAE9-97D4-4F4E-847C-46340583911A}">
      <dsp:nvSpPr>
        <dsp:cNvPr id="0" name=""/>
        <dsp:cNvSpPr/>
      </dsp:nvSpPr>
      <dsp:spPr>
        <a:xfrm>
          <a:off x="5136871" y="69727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5136871" y="162397"/>
        <a:ext cx="459111" cy="278010"/>
      </dsp:txXfrm>
    </dsp:sp>
    <dsp:sp modelId="{30EC2597-EB03-4708-87D3-8143AD32EF6B}">
      <dsp:nvSpPr>
        <dsp:cNvPr id="0" name=""/>
        <dsp:cNvSpPr/>
      </dsp:nvSpPr>
      <dsp:spPr>
        <a:xfrm>
          <a:off x="5983262" y="44823"/>
          <a:ext cx="1861062" cy="76973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Controlar Estrategias y seguimiento a evolución</a:t>
          </a:r>
        </a:p>
      </dsp:txBody>
      <dsp:txXfrm>
        <a:off x="5983262" y="44823"/>
        <a:ext cx="1861062" cy="513159"/>
      </dsp:txXfrm>
    </dsp:sp>
    <dsp:sp modelId="{344B6D2B-35CD-4C93-9A6A-A3050F2A244C}">
      <dsp:nvSpPr>
        <dsp:cNvPr id="0" name=""/>
        <dsp:cNvSpPr/>
      </dsp:nvSpPr>
      <dsp:spPr>
        <a:xfrm>
          <a:off x="6364443" y="557983"/>
          <a:ext cx="1861062" cy="392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Registrar datos obtenidos de la implementación de la estrategia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Reunir información con el equipo referente a la estrategia implementada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Efectuar diagnóstico de las dimensiones luego de implementada estrategia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Reevaluar desempeño de estrategia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Actualizar registro de Stakeholders</a:t>
          </a:r>
        </a:p>
      </dsp:txBody>
      <dsp:txXfrm>
        <a:off x="6418952" y="612492"/>
        <a:ext cx="1752044" cy="3814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BA1C-6BAB-4B6E-ABEA-1DAA047C1116}" type="datetimeFigureOut">
              <a:rPr lang="es-CO" smtClean="0"/>
              <a:t>12/06/2017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B574-B01E-4828-8F7F-81EE83A530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95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B574-B01E-4828-8F7F-81EE83A5300D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7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 userDrawn="1"/>
        </p:nvSpPr>
        <p:spPr>
          <a:xfrm>
            <a:off x="0" y="-3"/>
            <a:ext cx="9144003" cy="6874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riángulo rectángulo 17"/>
          <p:cNvSpPr/>
          <p:nvPr userDrawn="1"/>
        </p:nvSpPr>
        <p:spPr>
          <a:xfrm>
            <a:off x="0" y="1740467"/>
            <a:ext cx="4421274" cy="51336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riángulo rectángulo 18"/>
          <p:cNvSpPr/>
          <p:nvPr userDrawn="1"/>
        </p:nvSpPr>
        <p:spPr>
          <a:xfrm rot="16200000">
            <a:off x="4440916" y="2170989"/>
            <a:ext cx="5133608" cy="4272566"/>
          </a:xfrm>
          <a:prstGeom prst="rtTriangle">
            <a:avLst/>
          </a:prstGeom>
          <a:solidFill>
            <a:srgbClr val="DC8F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6486" y="6085525"/>
            <a:ext cx="2427513" cy="756399"/>
          </a:xfrm>
          <a:prstGeom prst="rect">
            <a:avLst/>
          </a:prstGeom>
        </p:spPr>
      </p:pic>
      <p:sp>
        <p:nvSpPr>
          <p:cNvPr id="22" name="Triángulo rectángulo 21"/>
          <p:cNvSpPr/>
          <p:nvPr userDrawn="1"/>
        </p:nvSpPr>
        <p:spPr>
          <a:xfrm rot="10800000">
            <a:off x="5159827" y="-5"/>
            <a:ext cx="3984175" cy="4539348"/>
          </a:xfrm>
          <a:prstGeom prst="rtTriangle">
            <a:avLst/>
          </a:prstGeom>
          <a:solidFill>
            <a:srgbClr val="A4100A"/>
          </a:solidFill>
          <a:ln>
            <a:solidFill>
              <a:srgbClr val="A410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riángulo isósceles 20"/>
          <p:cNvSpPr/>
          <p:nvPr userDrawn="1"/>
        </p:nvSpPr>
        <p:spPr>
          <a:xfrm>
            <a:off x="3620114" y="5727365"/>
            <a:ext cx="2117912" cy="1146315"/>
          </a:xfrm>
          <a:prstGeom prst="triangle">
            <a:avLst/>
          </a:prstGeom>
          <a:solidFill>
            <a:srgbClr val="A4100A"/>
          </a:solidFill>
          <a:ln>
            <a:solidFill>
              <a:srgbClr val="A410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49" y="118299"/>
            <a:ext cx="565256" cy="5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57" y="270750"/>
            <a:ext cx="1981199" cy="28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44588"/>
            <a:ext cx="2057400" cy="527707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976313" y="709612"/>
            <a:ext cx="4981576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03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1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 panose="020B04020202040203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6780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423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5250" y="1048870"/>
            <a:ext cx="397741" cy="419660"/>
          </a:xfrm>
          <a:custGeom>
            <a:avLst/>
            <a:gdLst/>
            <a:ahLst/>
            <a:cxnLst/>
            <a:rect l="l" t="t" r="r" b="b"/>
            <a:pathLst>
              <a:path w="437515" h="475614">
                <a:moveTo>
                  <a:pt x="0" y="0"/>
                </a:moveTo>
                <a:lnTo>
                  <a:pt x="0" y="475487"/>
                </a:lnTo>
                <a:lnTo>
                  <a:pt x="437387" y="475487"/>
                </a:lnTo>
                <a:lnTo>
                  <a:pt x="437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3001" y="1048870"/>
            <a:ext cx="299257" cy="419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472" y="1421354"/>
            <a:ext cx="383886" cy="419660"/>
          </a:xfrm>
          <a:custGeom>
            <a:avLst/>
            <a:gdLst/>
            <a:ahLst/>
            <a:cxnLst/>
            <a:rect l="l" t="t" r="r" b="b"/>
            <a:pathLst>
              <a:path w="422275" h="475614">
                <a:moveTo>
                  <a:pt x="0" y="0"/>
                </a:moveTo>
                <a:lnTo>
                  <a:pt x="0" y="475487"/>
                </a:lnTo>
                <a:lnTo>
                  <a:pt x="422147" y="475487"/>
                </a:lnTo>
                <a:lnTo>
                  <a:pt x="422147" y="0"/>
                </a:lnTo>
                <a:lnTo>
                  <a:pt x="0" y="0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22910" y="953397"/>
            <a:ext cx="0" cy="929528"/>
          </a:xfrm>
          <a:custGeom>
            <a:avLst/>
            <a:gdLst/>
            <a:ahLst/>
            <a:cxnLst/>
            <a:rect l="l" t="t" r="r" b="b"/>
            <a:pathLst>
              <a:path h="1053464">
                <a:moveTo>
                  <a:pt x="0" y="0"/>
                </a:moveTo>
                <a:lnTo>
                  <a:pt x="0" y="1053083"/>
                </a:lnTo>
              </a:path>
            </a:pathLst>
          </a:custGeom>
          <a:ln w="32003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0629" y="1356808"/>
            <a:ext cx="7766857" cy="48409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85553" y="1636506"/>
            <a:ext cx="7550727" cy="12326"/>
          </a:xfrm>
          <a:custGeom>
            <a:avLst/>
            <a:gdLst/>
            <a:ahLst/>
            <a:cxnLst/>
            <a:rect l="l" t="t" r="r" b="b"/>
            <a:pathLst>
              <a:path w="8305800" h="13969">
                <a:moveTo>
                  <a:pt x="0" y="13715"/>
                </a:moveTo>
                <a:lnTo>
                  <a:pt x="8305799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2000" y="1613647"/>
            <a:ext cx="7550727" cy="12326"/>
          </a:xfrm>
          <a:custGeom>
            <a:avLst/>
            <a:gdLst/>
            <a:ahLst/>
            <a:cxnLst/>
            <a:rect l="l" t="t" r="r" b="b"/>
            <a:pathLst>
              <a:path w="8305800" h="13969">
                <a:moveTo>
                  <a:pt x="0" y="13715"/>
                </a:moveTo>
                <a:lnTo>
                  <a:pt x="8305799" y="0"/>
                </a:lnTo>
              </a:path>
            </a:pathLst>
          </a:custGeom>
          <a:ln w="76199">
            <a:solidFill>
              <a:srgbClr val="323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6322" y="491552"/>
            <a:ext cx="6811355" cy="1149724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0" i="0">
                <a:solidFill>
                  <a:srgbClr val="3232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4019" y="1878554"/>
            <a:ext cx="7175960" cy="419268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9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58"/>
          <p:cNvSpPr/>
          <p:nvPr userDrawn="1"/>
        </p:nvSpPr>
        <p:spPr>
          <a:xfrm>
            <a:off x="2283579" y="1611086"/>
            <a:ext cx="5684113" cy="591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6" y="0"/>
                </a:lnTo>
                <a:lnTo>
                  <a:pt x="21600" y="10800"/>
                </a:lnTo>
                <a:lnTo>
                  <a:pt x="1989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13" name="Shape 159"/>
          <p:cNvSpPr/>
          <p:nvPr userDrawn="1"/>
        </p:nvSpPr>
        <p:spPr>
          <a:xfrm>
            <a:off x="2966903" y="2356752"/>
            <a:ext cx="5504378" cy="615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5" y="0"/>
                </a:lnTo>
                <a:lnTo>
                  <a:pt x="21600" y="10800"/>
                </a:lnTo>
                <a:lnTo>
                  <a:pt x="1989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9C87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14" name="Shape 160"/>
          <p:cNvSpPr/>
          <p:nvPr userDrawn="1"/>
        </p:nvSpPr>
        <p:spPr>
          <a:xfrm>
            <a:off x="3316890" y="3202823"/>
            <a:ext cx="5357488" cy="558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0" y="0"/>
                </a:lnTo>
                <a:lnTo>
                  <a:pt x="21600" y="10800"/>
                </a:lnTo>
                <a:lnTo>
                  <a:pt x="1989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15" name="Shape 161"/>
          <p:cNvSpPr/>
          <p:nvPr userDrawn="1"/>
        </p:nvSpPr>
        <p:spPr>
          <a:xfrm>
            <a:off x="2966903" y="4068468"/>
            <a:ext cx="5508969" cy="57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5" y="0"/>
                </a:lnTo>
                <a:lnTo>
                  <a:pt x="21600" y="10800"/>
                </a:lnTo>
                <a:lnTo>
                  <a:pt x="19895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16" name="Shape 162"/>
          <p:cNvSpPr/>
          <p:nvPr userDrawn="1"/>
        </p:nvSpPr>
        <p:spPr>
          <a:xfrm>
            <a:off x="2283578" y="4913948"/>
            <a:ext cx="5684113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96" y="0"/>
                </a:lnTo>
                <a:lnTo>
                  <a:pt x="21600" y="10800"/>
                </a:lnTo>
                <a:lnTo>
                  <a:pt x="19896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17" name="Shape 163"/>
          <p:cNvSpPr/>
          <p:nvPr userDrawn="1"/>
        </p:nvSpPr>
        <p:spPr>
          <a:xfrm>
            <a:off x="24482" y="2049826"/>
            <a:ext cx="2864385" cy="286412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2394989" y="1611086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_tradnl" sz="2800" dirty="0"/>
              <a:t>1. </a:t>
            </a:r>
            <a:endParaRPr lang="es-ES" sz="2800" dirty="0"/>
          </a:p>
        </p:txBody>
      </p:sp>
      <p:sp>
        <p:nvSpPr>
          <p:cNvPr id="24" name="Título 1"/>
          <p:cNvSpPr txBox="1">
            <a:spLocks/>
          </p:cNvSpPr>
          <p:nvPr userDrawn="1"/>
        </p:nvSpPr>
        <p:spPr>
          <a:xfrm>
            <a:off x="2966903" y="2378526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_tradnl" sz="2800" dirty="0"/>
              <a:t>2. </a:t>
            </a:r>
            <a:endParaRPr lang="es-ES" sz="2800" dirty="0"/>
          </a:p>
        </p:txBody>
      </p:sp>
      <p:sp>
        <p:nvSpPr>
          <p:cNvPr id="25" name="Título 1"/>
          <p:cNvSpPr txBox="1">
            <a:spLocks/>
          </p:cNvSpPr>
          <p:nvPr userDrawn="1"/>
        </p:nvSpPr>
        <p:spPr>
          <a:xfrm>
            <a:off x="3316890" y="3196136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_tradnl" sz="2800" dirty="0"/>
              <a:t>3. </a:t>
            </a:r>
            <a:endParaRPr lang="es-ES" sz="2800" dirty="0"/>
          </a:p>
        </p:txBody>
      </p:sp>
      <p:sp>
        <p:nvSpPr>
          <p:cNvPr id="26" name="Título 1"/>
          <p:cNvSpPr txBox="1">
            <a:spLocks/>
          </p:cNvSpPr>
          <p:nvPr userDrawn="1"/>
        </p:nvSpPr>
        <p:spPr>
          <a:xfrm>
            <a:off x="2969329" y="4068468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_tradnl" sz="2800" dirty="0"/>
              <a:t>4. </a:t>
            </a:r>
            <a:endParaRPr lang="es-ES" sz="2800" dirty="0"/>
          </a:p>
        </p:txBody>
      </p:sp>
      <p:sp>
        <p:nvSpPr>
          <p:cNvPr id="27" name="Título 1"/>
          <p:cNvSpPr txBox="1">
            <a:spLocks/>
          </p:cNvSpPr>
          <p:nvPr userDrawn="1"/>
        </p:nvSpPr>
        <p:spPr>
          <a:xfrm>
            <a:off x="2283579" y="4913948"/>
            <a:ext cx="8229600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_tradnl" sz="2800" dirty="0"/>
              <a:t>5. </a:t>
            </a:r>
            <a:endParaRPr lang="es-ES" sz="2800" dirty="0"/>
          </a:p>
        </p:txBody>
      </p:sp>
      <p:sp>
        <p:nvSpPr>
          <p:cNvPr id="36" name="35 Título"/>
          <p:cNvSpPr>
            <a:spLocks noGrp="1"/>
          </p:cNvSpPr>
          <p:nvPr>
            <p:ph type="title" hasCustomPrompt="1"/>
          </p:nvPr>
        </p:nvSpPr>
        <p:spPr>
          <a:xfrm>
            <a:off x="69275" y="3064127"/>
            <a:ext cx="2774797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Contenido</a:t>
            </a:r>
            <a:endParaRPr lang="es-CO" dirty="0"/>
          </a:p>
        </p:txBody>
      </p:sp>
      <p:sp>
        <p:nvSpPr>
          <p:cNvPr id="39" name="38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801783" y="1653065"/>
            <a:ext cx="4464050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insertar texto</a:t>
            </a:r>
            <a:endParaRPr lang="es-CO" dirty="0"/>
          </a:p>
        </p:txBody>
      </p:sp>
      <p:sp>
        <p:nvSpPr>
          <p:cNvPr id="40" name="3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394857" y="2493619"/>
            <a:ext cx="4464050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insertar texto</a:t>
            </a:r>
            <a:endParaRPr lang="es-CO" dirty="0"/>
          </a:p>
        </p:txBody>
      </p:sp>
      <p:sp>
        <p:nvSpPr>
          <p:cNvPr id="41" name="38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763609" y="3311229"/>
            <a:ext cx="4464050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insertar texto</a:t>
            </a:r>
            <a:endParaRPr lang="es-CO" dirty="0"/>
          </a:p>
        </p:txBody>
      </p:sp>
      <p:sp>
        <p:nvSpPr>
          <p:cNvPr id="42" name="3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394857" y="4183561"/>
            <a:ext cx="4464050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insertar texto</a:t>
            </a:r>
            <a:endParaRPr lang="es-CO" dirty="0"/>
          </a:p>
        </p:txBody>
      </p:sp>
      <p:sp>
        <p:nvSpPr>
          <p:cNvPr id="43" name="3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2753556" y="5029041"/>
            <a:ext cx="4464050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insertar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34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80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2"/>
          </p:nvPr>
        </p:nvSpPr>
        <p:spPr>
          <a:xfrm>
            <a:off x="2117270" y="2847079"/>
            <a:ext cx="5138055" cy="3078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913" y="2090738"/>
            <a:ext cx="4572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Clic para insertar texto</a:t>
            </a:r>
            <a:endParaRPr lang="es-CO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3" y="1349375"/>
            <a:ext cx="5845175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Clic para insertar subtítulo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691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80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8" name="7 Pentágono"/>
          <p:cNvSpPr/>
          <p:nvPr userDrawn="1"/>
        </p:nvSpPr>
        <p:spPr>
          <a:xfrm>
            <a:off x="326571" y="2253363"/>
            <a:ext cx="3842658" cy="2035629"/>
          </a:xfrm>
          <a:prstGeom prst="homePlate">
            <a:avLst/>
          </a:prstGeom>
          <a:solidFill>
            <a:srgbClr val="189C87"/>
          </a:solidFill>
          <a:ln>
            <a:solidFill>
              <a:srgbClr val="189C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+mn-lt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3" y="2437967"/>
            <a:ext cx="2678112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modificar el texto</a:t>
            </a:r>
            <a:endParaRPr lang="es-CO" dirty="0"/>
          </a:p>
        </p:txBody>
      </p:sp>
      <p:sp>
        <p:nvSpPr>
          <p:cNvPr id="11" name="10 Pentágono"/>
          <p:cNvSpPr/>
          <p:nvPr userDrawn="1"/>
        </p:nvSpPr>
        <p:spPr>
          <a:xfrm>
            <a:off x="4746171" y="2253363"/>
            <a:ext cx="3842658" cy="2035629"/>
          </a:xfrm>
          <a:prstGeom prst="homePlate">
            <a:avLst/>
          </a:prstGeom>
          <a:solidFill>
            <a:srgbClr val="00B0F0"/>
          </a:solidFill>
          <a:ln>
            <a:solidFill>
              <a:srgbClr val="189C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+mn-lt"/>
            </a:endParaRPr>
          </a:p>
        </p:txBody>
      </p:sp>
      <p:sp>
        <p:nvSpPr>
          <p:cNvPr id="12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964113" y="2437967"/>
            <a:ext cx="2678112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modificar el texto</a:t>
            </a:r>
            <a:endParaRPr lang="es-CO" dirty="0"/>
          </a:p>
        </p:txBody>
      </p:sp>
      <p:sp>
        <p:nvSpPr>
          <p:cNvPr id="13" name="14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26571" y="1469118"/>
            <a:ext cx="5845175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Clic para insertar subtítulo</a:t>
            </a:r>
            <a:endParaRPr lang="es-CO" dirty="0"/>
          </a:p>
        </p:txBody>
      </p:sp>
      <p:sp>
        <p:nvSpPr>
          <p:cNvPr id="14" name="12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326571" y="4659767"/>
            <a:ext cx="4572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Clic para insertar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166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 panose="020B04020202040203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6780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86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 panose="020B0402020204020303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005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1078595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078595"/>
            <a:ext cx="5111750" cy="514554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Futura Lt BT" panose="020B0402020204020303" pitchFamily="34" charset="0"/>
              </a:defRPr>
            </a:lvl2pPr>
            <a:lvl3pPr>
              <a:defRPr sz="2400">
                <a:latin typeface="Futura Lt BT" panose="020B0402020204020303" pitchFamily="34" charset="0"/>
              </a:defRPr>
            </a:lvl3pPr>
            <a:lvl4pPr>
              <a:defRPr sz="2000">
                <a:latin typeface="Futura Lt BT" panose="020B0402020204020303" pitchFamily="34" charset="0"/>
              </a:defRPr>
            </a:lvl4pPr>
            <a:lvl5pPr>
              <a:defRPr sz="2000">
                <a:latin typeface="Futura Lt BT" panose="020B04020202040203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2275117"/>
            <a:ext cx="3008313" cy="3949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87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76802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10345"/>
            <a:ext cx="5486400" cy="3693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443540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457200" y="6780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s-ES_tradnl">
                <a:latin typeface="+mn-lt"/>
              </a:rPr>
              <a:t>Clic para editar título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56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6780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2050" name="Picture 2" descr="Resultado de imagen para ipad 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667" y="1391559"/>
            <a:ext cx="5590333" cy="4779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23539"/>
            <a:ext cx="3008313" cy="1863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1" name="10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57200" y="3494541"/>
            <a:ext cx="3008313" cy="26543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137025" y="1992313"/>
            <a:ext cx="3189288" cy="215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DC8F00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agregar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10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7" y="6235280"/>
            <a:ext cx="565256" cy="5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05" y="6387731"/>
            <a:ext cx="1981199" cy="28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n 2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97094" y="6235280"/>
            <a:ext cx="1946904" cy="606644"/>
          </a:xfrm>
          <a:prstGeom prst="rect">
            <a:avLst/>
          </a:prstGeom>
        </p:spPr>
      </p:pic>
      <p:sp>
        <p:nvSpPr>
          <p:cNvPr id="4" name="3 Pentágono"/>
          <p:cNvSpPr/>
          <p:nvPr userDrawn="1"/>
        </p:nvSpPr>
        <p:spPr>
          <a:xfrm>
            <a:off x="-2" y="0"/>
            <a:ext cx="9144000" cy="1045029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O"/>
          </a:p>
        </p:txBody>
      </p:sp>
      <p:sp>
        <p:nvSpPr>
          <p:cNvPr id="17" name="Triángulo isósceles 20"/>
          <p:cNvSpPr/>
          <p:nvPr userDrawn="1"/>
        </p:nvSpPr>
        <p:spPr>
          <a:xfrm rot="16200000">
            <a:off x="8334907" y="235935"/>
            <a:ext cx="1045027" cy="573157"/>
          </a:xfrm>
          <a:prstGeom prst="triangle">
            <a:avLst>
              <a:gd name="adj" fmla="val 51042"/>
            </a:avLst>
          </a:prstGeom>
          <a:solidFill>
            <a:srgbClr val="A4100A"/>
          </a:solidFill>
          <a:ln>
            <a:solidFill>
              <a:srgbClr val="A410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62" r:id="rId13"/>
    <p:sldLayoutId id="214748366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jrpinto@gmail.com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20711" y="2036367"/>
            <a:ext cx="4684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Gestión de Interesados en contextos sociales y culturales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2258518" y="4014080"/>
            <a:ext cx="4447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600" i="1" dirty="0">
                <a:solidFill>
                  <a:schemeClr val="tx2">
                    <a:lumMod val="75000"/>
                  </a:schemeClr>
                </a:solidFill>
              </a:rPr>
              <a:t>WILLIAM JR PINTO ARANDA, MGP, PMP, PMI – RMP </a:t>
            </a:r>
          </a:p>
        </p:txBody>
      </p:sp>
    </p:spTree>
    <p:extLst>
      <p:ext uri="{BB962C8B-B14F-4D97-AF65-F5344CB8AC3E}">
        <p14:creationId xmlns:p14="http://schemas.microsoft.com/office/powerpoint/2010/main" val="31639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33140" y="148691"/>
            <a:ext cx="6810375" cy="114935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Evaluación de Dimensiones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78672"/>
              </p:ext>
            </p:extLst>
          </p:nvPr>
        </p:nvGraphicFramePr>
        <p:xfrm>
          <a:off x="954118" y="4379335"/>
          <a:ext cx="7272807" cy="1938530"/>
        </p:xfrm>
        <a:graphic>
          <a:graphicData uri="http://schemas.openxmlformats.org/drawingml/2006/table">
            <a:tbl>
              <a:tblPr/>
              <a:tblGrid>
                <a:gridCol w="1194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5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Diagnóstico 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Nivel de Influencia sobre 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Nivel de Impacto por 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Reacción actual Frente al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Nivel de cooperación requerida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Cooperante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Reacción es E y Poder es B e Impacto es A o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Cooperante Relevante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Reacción es E y (Cooperación es I o N o Poder e Influencia es A o 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A/M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A/M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I/N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Opositor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Reacción es O e Influencia es A o M e Impacto es A o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A/M/B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Opositor Relevante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reacción es O e Influencia es A o M e impacto es A o M y cooperación es I o N y Poder es A o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A/M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A/M/B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I/N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Indiferente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Reacción es N e Influencia es M e Impacto es M y Cooperación es N o 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M/B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A/M/B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Indiferente Relevante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Reacción es N e influencia es A o M e Impacto es A o M y Cooperacion es I o N y Poder es A o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A/M/B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I/N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65640"/>
              </p:ext>
            </p:extLst>
          </p:nvPr>
        </p:nvGraphicFramePr>
        <p:xfrm>
          <a:off x="323528" y="1122004"/>
          <a:ext cx="8229600" cy="3174261"/>
        </p:xfrm>
        <a:graphic>
          <a:graphicData uri="http://schemas.openxmlformats.org/drawingml/2006/table">
            <a:tbl>
              <a:tblPr/>
              <a:tblGrid>
                <a:gridCol w="44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38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18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NOMBRE/GRUPO DE STAKEHOLDER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PERSONA DE CONTACTO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PODER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INTERÉS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EXPECTATIVAS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Diagnóstico 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Estrategia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Nivel de Influencia sobre el proyecto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Nivel de autoridad sobre 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Nivel de Impacto por parte del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Motivación hacia 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Nivel de cooperación requerida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Reacción actual Frente al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1. Alto (A)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2. Medio (M)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3. Bajo (B)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1. Alto (A)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2. Medio (M)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3. Bajo (B)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1. Alto (A)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2. Medio (M)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3. Bajo (B)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1. Alto (A)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2. Medio (M)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3. Bajo (B)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1. Indispensable (I)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2. Necesarios (N)</a:t>
                      </a:r>
                      <a:b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3. No Necesario (NN)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1. Entusiasta (E)</a:t>
                      </a:r>
                      <a:b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2. Oponente (O)</a:t>
                      </a:r>
                      <a:b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3. Neutro (N)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Alcalde Municipal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Nelzon Garzón Chitiva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Cooperante Relevante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MANTENERLO SATISFECHO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Personería Municipal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Wilsón Porfirio Segura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Indiferente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MONITOREARLO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Vicepresidente JAC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Leonor Mendoza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Opositor Relevante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MANTENER INFORMADO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Alcalde Municipal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Luis Ernesto Alfonso Daza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Opositor Relevante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MANTENER INFORMADO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Personeria Municipal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Andrea Liliana Monroy Roa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Cooperante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MANTENERLO CERCANO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Presidente de JAC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Miguel Antonio Novoa Cuesta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Cooperante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MANTENERLO CERCANO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4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Comité de resocialización veredas Calichana, San Agustín y Planadas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Rubén González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Cooperante Relevante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MANTENERLO SATISFECHO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0578" y="153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Mapeo de Stakeholders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600200"/>
          <a:ext cx="24590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915816" y="1052736"/>
            <a:ext cx="5985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Gráfica Poder/Interés (Tipo Burbuja)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Gráfica de Dispersión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Gráfica de Influencia (Estructura Jerárquica)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Histograma / Diagrama de Barras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Gráfica de Pastel /Participación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1" y="2602517"/>
            <a:ext cx="2138699" cy="207097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48" y="4810193"/>
            <a:ext cx="1823759" cy="16985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9" y="4360962"/>
            <a:ext cx="2512188" cy="176520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00" y="2003467"/>
            <a:ext cx="2254963" cy="22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0C0EB-9F99-4A3D-AD26-F7E2E07C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280C0EB-9F99-4A3D-AD26-F7E2E07C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280C0EB-9F99-4A3D-AD26-F7E2E07C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061B2-6939-485D-AF93-B1B2C3C0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0D061B2-6939-485D-AF93-B1B2C3C0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0D061B2-6939-485D-AF93-B1B2C3C0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31640" y="191418"/>
            <a:ext cx="6810375" cy="114935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Mapeo de Stakeholders</a:t>
            </a:r>
          </a:p>
        </p:txBody>
      </p:sp>
      <p:pic>
        <p:nvPicPr>
          <p:cNvPr id="4" name="2 Imagen"/>
          <p:cNvPicPr/>
          <p:nvPr/>
        </p:nvPicPr>
        <p:blipFill rotWithShape="1">
          <a:blip r:embed="rId2"/>
          <a:srcRect l="23575" t="23180" r="25100" b="10536"/>
          <a:stretch/>
        </p:blipFill>
        <p:spPr>
          <a:xfrm>
            <a:off x="251520" y="1340768"/>
            <a:ext cx="5616624" cy="45365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012160" y="1700808"/>
            <a:ext cx="30243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Burbuja Roja: </a:t>
            </a:r>
            <a:r>
              <a:rPr lang="es-CO" b="1" dirty="0">
                <a:solidFill>
                  <a:srgbClr val="FF0000"/>
                </a:solidFill>
              </a:rPr>
              <a:t>Opositor</a:t>
            </a:r>
          </a:p>
          <a:p>
            <a:endParaRPr lang="es-CO" dirty="0"/>
          </a:p>
          <a:p>
            <a:r>
              <a:rPr lang="es-CO" dirty="0">
                <a:solidFill>
                  <a:srgbClr val="0070C0"/>
                </a:solidFill>
              </a:rPr>
              <a:t>Burbuja Azul: </a:t>
            </a:r>
            <a:r>
              <a:rPr lang="es-CO" b="1" dirty="0">
                <a:solidFill>
                  <a:srgbClr val="0070C0"/>
                </a:solidFill>
              </a:rPr>
              <a:t>Neutro</a:t>
            </a:r>
          </a:p>
          <a:p>
            <a:endParaRPr lang="es-CO" dirty="0"/>
          </a:p>
          <a:p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Burbuja Verde: </a:t>
            </a:r>
            <a:r>
              <a:rPr lang="es-CO" b="1" dirty="0">
                <a:solidFill>
                  <a:schemeClr val="accent3">
                    <a:lumMod val="75000"/>
                  </a:schemeClr>
                </a:solidFill>
              </a:rPr>
              <a:t>Entusiasta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Tamaño Burbuja:</a:t>
            </a:r>
          </a:p>
          <a:p>
            <a:endParaRPr lang="es-CO" dirty="0"/>
          </a:p>
          <a:p>
            <a:r>
              <a:rPr lang="es-CO" dirty="0"/>
              <a:t> </a:t>
            </a:r>
            <a:r>
              <a:rPr lang="es-CO" sz="2400" dirty="0"/>
              <a:t>Grande: Indispensable</a:t>
            </a:r>
            <a:endParaRPr lang="es-CO" dirty="0"/>
          </a:p>
          <a:p>
            <a:r>
              <a:rPr lang="es-CO" dirty="0"/>
              <a:t> Mediana: Necesario</a:t>
            </a:r>
          </a:p>
          <a:p>
            <a:r>
              <a:rPr lang="es-CO" sz="1600" dirty="0"/>
              <a:t> </a:t>
            </a:r>
            <a:r>
              <a:rPr lang="es-CO" sz="1200" dirty="0"/>
              <a:t>Pequeña: No necesario </a:t>
            </a:r>
          </a:p>
        </p:txBody>
      </p:sp>
      <p:sp>
        <p:nvSpPr>
          <p:cNvPr id="7" name="6 Flecha arriba y abajo"/>
          <p:cNvSpPr/>
          <p:nvPr/>
        </p:nvSpPr>
        <p:spPr>
          <a:xfrm>
            <a:off x="1331640" y="2996952"/>
            <a:ext cx="288032" cy="12961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arriba y abajo"/>
          <p:cNvSpPr/>
          <p:nvPr/>
        </p:nvSpPr>
        <p:spPr>
          <a:xfrm rot="16200000">
            <a:off x="2987824" y="2204864"/>
            <a:ext cx="288032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971600" y="234888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Zona de Observación (Control de Participación)</a:t>
            </a:r>
          </a:p>
        </p:txBody>
      </p:sp>
    </p:spTree>
    <p:extLst>
      <p:ext uri="{BB962C8B-B14F-4D97-AF65-F5344CB8AC3E}">
        <p14:creationId xmlns:p14="http://schemas.microsoft.com/office/powerpoint/2010/main" val="34532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334081"/>
            <a:ext cx="8500533" cy="11493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s-CO" sz="3200" dirty="0">
                <a:solidFill>
                  <a:schemeClr val="bg1"/>
                </a:solidFill>
              </a:rPr>
              <a:t>Asociación e Identificación de Key Stakeholders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3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6C93D-C8E6-4A53-9844-53B62CEAC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2D6C93D-C8E6-4A53-9844-53B62CEAC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2D6C93D-C8E6-4A53-9844-53B62CEAC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7C7E82-3097-4699-BADD-BEF0E25A1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F7C7E82-3097-4699-BADD-BEF0E25A1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F7C7E82-3097-4699-BADD-BEF0E25A1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A1EF3-8CE9-4B2C-8F80-D146DBBD3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16A1EF3-8CE9-4B2C-8F80-D146DBBD3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16A1EF3-8CE9-4B2C-8F80-D146DBBD3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A089C-F2FD-4BED-968E-2B0861E1D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31A089C-F2FD-4BED-968E-2B0861E1D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31A089C-F2FD-4BED-968E-2B0861E1D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ABDD9F-8ADA-4F28-8877-9EFE396B3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1ABDD9F-8ADA-4F28-8877-9EFE396B3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1ABDD9F-8ADA-4F28-8877-9EFE396B3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2658" y="206720"/>
            <a:ext cx="8491733" cy="11493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s-CO" sz="3200" dirty="0">
                <a:solidFill>
                  <a:schemeClr val="bg1"/>
                </a:solidFill>
              </a:rPr>
              <a:t>Asociación e Identificación de Key Stakeholders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92202" y="1357220"/>
            <a:ext cx="4086645" cy="2905957"/>
            <a:chOff x="323528" y="1433512"/>
            <a:chExt cx="5457825" cy="39909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433512"/>
              <a:ext cx="5457825" cy="399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94" t="15467" r="50861" b="69867"/>
            <a:stretch/>
          </p:blipFill>
          <p:spPr bwMode="auto">
            <a:xfrm>
              <a:off x="2435524" y="2852936"/>
              <a:ext cx="541655" cy="584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12" y="1162005"/>
            <a:ext cx="4293724" cy="424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95 CuadroTexto"/>
          <p:cNvSpPr txBox="1"/>
          <p:nvPr/>
        </p:nvSpPr>
        <p:spPr>
          <a:xfrm>
            <a:off x="4661897" y="2286493"/>
            <a:ext cx="1160568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Ambiental</a:t>
            </a:r>
          </a:p>
        </p:txBody>
      </p:sp>
      <p:sp>
        <p:nvSpPr>
          <p:cNvPr id="97" name="96 CuadroTexto"/>
          <p:cNvSpPr txBox="1"/>
          <p:nvPr/>
        </p:nvSpPr>
        <p:spPr>
          <a:xfrm>
            <a:off x="4798253" y="4217210"/>
            <a:ext cx="1075512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Ambiental</a:t>
            </a:r>
          </a:p>
        </p:txBody>
      </p:sp>
      <p:sp>
        <p:nvSpPr>
          <p:cNvPr id="98" name="97 CuadroTexto"/>
          <p:cNvSpPr txBox="1"/>
          <p:nvPr/>
        </p:nvSpPr>
        <p:spPr>
          <a:xfrm>
            <a:off x="5873765" y="3755545"/>
            <a:ext cx="1548172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Arial Narrow" panose="020B0606020202030204" pitchFamily="34" charset="0"/>
              </a:rPr>
              <a:t>Ubicación de la subestación</a:t>
            </a:r>
          </a:p>
        </p:txBody>
      </p:sp>
      <p:sp>
        <p:nvSpPr>
          <p:cNvPr id="99" name="98 CuadroTexto"/>
          <p:cNvSpPr txBox="1"/>
          <p:nvPr/>
        </p:nvSpPr>
        <p:spPr>
          <a:xfrm>
            <a:off x="6152735" y="1555001"/>
            <a:ext cx="131414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Intereses políticos y afectaciones</a:t>
            </a:r>
          </a:p>
        </p:txBody>
      </p:sp>
      <p:sp>
        <p:nvSpPr>
          <p:cNvPr id="100" name="99 CuadroTexto"/>
          <p:cNvSpPr txBox="1"/>
          <p:nvPr/>
        </p:nvSpPr>
        <p:spPr>
          <a:xfrm>
            <a:off x="7607636" y="1241580"/>
            <a:ext cx="1419182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Intereses políticos, pasivos ambientales otros proyectos, inversión social</a:t>
            </a:r>
          </a:p>
        </p:txBody>
      </p:sp>
      <p:cxnSp>
        <p:nvCxnSpPr>
          <p:cNvPr id="101" name="100 Conector recto de flecha"/>
          <p:cNvCxnSpPr>
            <a:endCxn id="97" idx="0"/>
          </p:cNvCxnSpPr>
          <p:nvPr/>
        </p:nvCxnSpPr>
        <p:spPr>
          <a:xfrm flipH="1">
            <a:off x="5336009" y="3404399"/>
            <a:ext cx="239306" cy="812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>
            <a:endCxn id="98" idx="0"/>
          </p:cNvCxnSpPr>
          <p:nvPr/>
        </p:nvCxnSpPr>
        <p:spPr>
          <a:xfrm>
            <a:off x="6274460" y="3053254"/>
            <a:ext cx="373391" cy="702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>
            <a:endCxn id="96" idx="2"/>
          </p:cNvCxnSpPr>
          <p:nvPr/>
        </p:nvCxnSpPr>
        <p:spPr>
          <a:xfrm flipH="1" flipV="1">
            <a:off x="5242181" y="2594270"/>
            <a:ext cx="182932" cy="52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>
            <a:endCxn id="99" idx="2"/>
          </p:cNvCxnSpPr>
          <p:nvPr/>
        </p:nvCxnSpPr>
        <p:spPr>
          <a:xfrm flipH="1" flipV="1">
            <a:off x="6809808" y="2016666"/>
            <a:ext cx="657073" cy="683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 de flecha"/>
          <p:cNvCxnSpPr>
            <a:endCxn id="100" idx="2"/>
          </p:cNvCxnSpPr>
          <p:nvPr/>
        </p:nvCxnSpPr>
        <p:spPr>
          <a:xfrm flipV="1">
            <a:off x="8055218" y="2072577"/>
            <a:ext cx="262009" cy="980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4704773" y="4650733"/>
            <a:ext cx="1335923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 Narrow" panose="020B0606020202030204" pitchFamily="34" charset="0"/>
              </a:rPr>
              <a:t>Neutro</a:t>
            </a:r>
          </a:p>
        </p:txBody>
      </p:sp>
      <p:sp>
        <p:nvSpPr>
          <p:cNvPr id="107" name="106 CuadroTexto"/>
          <p:cNvSpPr txBox="1"/>
          <p:nvPr/>
        </p:nvSpPr>
        <p:spPr>
          <a:xfrm>
            <a:off x="7466881" y="4650733"/>
            <a:ext cx="1316909" cy="276999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 Narrow" panose="020B0606020202030204" pitchFamily="34" charset="0"/>
              </a:rPr>
              <a:t>Entusiasta</a:t>
            </a:r>
          </a:p>
        </p:txBody>
      </p:sp>
      <p:sp>
        <p:nvSpPr>
          <p:cNvPr id="108" name="107 CuadroTexto"/>
          <p:cNvSpPr txBox="1"/>
          <p:nvPr/>
        </p:nvSpPr>
        <p:spPr>
          <a:xfrm>
            <a:off x="6109520" y="4650732"/>
            <a:ext cx="1306507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 Narrow" panose="020B0606020202030204" pitchFamily="34" charset="0"/>
              </a:rPr>
              <a:t>Oposición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4978818" y="1588981"/>
            <a:ext cx="1146495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Político -Ambiental</a:t>
            </a:r>
          </a:p>
        </p:txBody>
      </p:sp>
      <p:cxnSp>
        <p:nvCxnSpPr>
          <p:cNvPr id="110" name="109 Conector recto de flecha"/>
          <p:cNvCxnSpPr>
            <a:endCxn id="109" idx="2"/>
          </p:cNvCxnSpPr>
          <p:nvPr/>
        </p:nvCxnSpPr>
        <p:spPr>
          <a:xfrm flipH="1" flipV="1">
            <a:off x="5552066" y="2050646"/>
            <a:ext cx="573247" cy="389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1 Rectángulo"/>
          <p:cNvSpPr/>
          <p:nvPr/>
        </p:nvSpPr>
        <p:spPr>
          <a:xfrm rot="16200000">
            <a:off x="1791600" y="756672"/>
            <a:ext cx="807740" cy="4086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  <a:lumMod val="90000"/>
                  <a:lumOff val="10000"/>
                </a:schemeClr>
              </a:gs>
              <a:gs pos="87000">
                <a:schemeClr val="bg2">
                  <a:lumMod val="90000"/>
                  <a:alpha val="2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/>
          </a:p>
        </p:txBody>
      </p:sp>
      <p:sp>
        <p:nvSpPr>
          <p:cNvPr id="119" name="1 Rectángulo"/>
          <p:cNvSpPr/>
          <p:nvPr/>
        </p:nvSpPr>
        <p:spPr>
          <a:xfrm>
            <a:off x="1862530" y="1660824"/>
            <a:ext cx="807740" cy="24791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0"/>
                  <a:lumMod val="90000"/>
                  <a:lumOff val="10000"/>
                </a:schemeClr>
              </a:gs>
              <a:gs pos="87000">
                <a:schemeClr val="bg2">
                  <a:lumMod val="90000"/>
                  <a:alpha val="2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/>
          </a:p>
        </p:txBody>
      </p:sp>
      <p:graphicFrame>
        <p:nvGraphicFramePr>
          <p:cNvPr id="2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237744"/>
              </p:ext>
            </p:extLst>
          </p:nvPr>
        </p:nvGraphicFramePr>
        <p:xfrm>
          <a:off x="-12327" y="4154046"/>
          <a:ext cx="4656336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Elipse"/>
          <p:cNvSpPr/>
          <p:nvPr/>
        </p:nvSpPr>
        <p:spPr>
          <a:xfrm>
            <a:off x="6461155" y="2286493"/>
            <a:ext cx="801975" cy="766761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Elipse"/>
          <p:cNvSpPr/>
          <p:nvPr/>
        </p:nvSpPr>
        <p:spPr>
          <a:xfrm>
            <a:off x="7785234" y="3404399"/>
            <a:ext cx="801975" cy="766761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Elipse"/>
          <p:cNvSpPr/>
          <p:nvPr/>
        </p:nvSpPr>
        <p:spPr>
          <a:xfrm>
            <a:off x="2291879" y="2210889"/>
            <a:ext cx="801975" cy="766761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Elipse"/>
          <p:cNvSpPr/>
          <p:nvPr/>
        </p:nvSpPr>
        <p:spPr>
          <a:xfrm>
            <a:off x="1400860" y="2732814"/>
            <a:ext cx="801975" cy="766761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Elipse"/>
          <p:cNvSpPr/>
          <p:nvPr/>
        </p:nvSpPr>
        <p:spPr>
          <a:xfrm>
            <a:off x="1607351" y="5022523"/>
            <a:ext cx="801975" cy="766761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4 Conector recto"/>
          <p:cNvCxnSpPr>
            <a:stCxn id="31" idx="0"/>
            <a:endCxn id="30" idx="4"/>
          </p:cNvCxnSpPr>
          <p:nvPr/>
        </p:nvCxnSpPr>
        <p:spPr>
          <a:xfrm flipH="1" flipV="1">
            <a:off x="1801848" y="3499575"/>
            <a:ext cx="206491" cy="1522948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29" idx="3"/>
            <a:endCxn id="30" idx="6"/>
          </p:cNvCxnSpPr>
          <p:nvPr/>
        </p:nvCxnSpPr>
        <p:spPr>
          <a:xfrm flipH="1">
            <a:off x="2202835" y="2865360"/>
            <a:ext cx="206491" cy="250835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" idx="2"/>
            <a:endCxn id="29" idx="6"/>
          </p:cNvCxnSpPr>
          <p:nvPr/>
        </p:nvCxnSpPr>
        <p:spPr>
          <a:xfrm flipH="1" flipV="1">
            <a:off x="3093854" y="2594270"/>
            <a:ext cx="3367301" cy="75604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28" idx="2"/>
            <a:endCxn id="3" idx="5"/>
          </p:cNvCxnSpPr>
          <p:nvPr/>
        </p:nvCxnSpPr>
        <p:spPr>
          <a:xfrm flipH="1" flipV="1">
            <a:off x="7145683" y="2940964"/>
            <a:ext cx="639551" cy="846816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28" idx="3"/>
            <a:endCxn id="31" idx="5"/>
          </p:cNvCxnSpPr>
          <p:nvPr/>
        </p:nvCxnSpPr>
        <p:spPr>
          <a:xfrm flipH="1">
            <a:off x="2291879" y="4058870"/>
            <a:ext cx="5610802" cy="1618124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45 Elipse"/>
          <p:cNvSpPr/>
          <p:nvPr/>
        </p:nvSpPr>
        <p:spPr>
          <a:xfrm>
            <a:off x="4971746" y="2767688"/>
            <a:ext cx="801975" cy="766761"/>
          </a:xfrm>
          <a:prstGeom prst="ellipse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Elipse"/>
          <p:cNvSpPr/>
          <p:nvPr/>
        </p:nvSpPr>
        <p:spPr>
          <a:xfrm>
            <a:off x="3230682" y="2085949"/>
            <a:ext cx="801975" cy="766761"/>
          </a:xfrm>
          <a:prstGeom prst="ellipse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Elipse"/>
          <p:cNvSpPr/>
          <p:nvPr/>
        </p:nvSpPr>
        <p:spPr>
          <a:xfrm>
            <a:off x="800311" y="4484551"/>
            <a:ext cx="801975" cy="766761"/>
          </a:xfrm>
          <a:prstGeom prst="ellipse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15 Conector recto"/>
          <p:cNvCxnSpPr>
            <a:stCxn id="47" idx="6"/>
            <a:endCxn id="46" idx="2"/>
          </p:cNvCxnSpPr>
          <p:nvPr/>
        </p:nvCxnSpPr>
        <p:spPr>
          <a:xfrm>
            <a:off x="4032657" y="2469330"/>
            <a:ext cx="939089" cy="681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48" idx="6"/>
            <a:endCxn id="46" idx="3"/>
          </p:cNvCxnSpPr>
          <p:nvPr/>
        </p:nvCxnSpPr>
        <p:spPr>
          <a:xfrm flipV="1">
            <a:off x="1602286" y="3422159"/>
            <a:ext cx="3486907" cy="1445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47" idx="3"/>
            <a:endCxn id="48" idx="7"/>
          </p:cNvCxnSpPr>
          <p:nvPr/>
        </p:nvCxnSpPr>
        <p:spPr>
          <a:xfrm flipH="1">
            <a:off x="1484839" y="2740420"/>
            <a:ext cx="1863290" cy="18564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31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6" grpId="0" animBg="1"/>
      <p:bldP spid="107" grpId="0" animBg="1"/>
      <p:bldP spid="108" grpId="0" animBg="1"/>
      <p:bldP spid="109" grpId="0" animBg="1"/>
      <p:bldP spid="118" grpId="0" animBg="1"/>
      <p:bldP spid="119" grpId="0" animBg="1"/>
      <p:bldGraphic spid="26" grpId="0">
        <p:bldAsOne/>
      </p:bldGraphic>
      <p:bldP spid="3" grpId="0" animBg="1"/>
      <p:bldP spid="28" grpId="0" animBg="1"/>
      <p:bldP spid="29" grpId="0" animBg="1"/>
      <p:bldP spid="30" grpId="0" animBg="1"/>
      <p:bldP spid="31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0311" y="-35983"/>
            <a:ext cx="8624711" cy="11493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s-CO" sz="3600" dirty="0">
                <a:solidFill>
                  <a:schemeClr val="bg1"/>
                </a:solidFill>
              </a:rPr>
              <a:t>Implementación de Estrategias y Seguimiento a Evolución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204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B42A2-E7B7-4B32-9708-142F2BA0A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51B42A2-E7B7-4B32-9708-142F2BA0A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51B42A2-E7B7-4B32-9708-142F2BA0A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1C2B5-D15A-45E0-9399-1C3020783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2F1C2B5-D15A-45E0-9399-1C3020783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2F1C2B5-D15A-45E0-9399-1C3020783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18E4C-BA9E-4290-983A-CBB5796B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8118E4C-BA9E-4290-983A-CBB5796B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8118E4C-BA9E-4290-983A-CBB5796B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22DB4-EDA5-47FB-A7AB-30F6FE8A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7C22DB4-EDA5-47FB-A7AB-30F6FE8A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7C22DB4-EDA5-47FB-A7AB-30F6FE8A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EFDDA-5E94-45D0-B7C5-D276317D7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A4EFDDA-5E94-45D0-B7C5-D276317D7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A4EFDDA-5E94-45D0-B7C5-D276317D7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CFAE9-97D4-4F4E-847C-463405839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F9CCFAE9-97D4-4F4E-847C-463405839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F9CCFAE9-97D4-4F4E-847C-463405839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EC2597-EB03-4708-87D3-8143AD32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0EC2597-EB03-4708-87D3-8143AD32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0EC2597-EB03-4708-87D3-8143AD32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4B6D2B-35CD-4C93-9A6A-A3050F2A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44B6D2B-35CD-4C93-9A6A-A3050F2A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44B6D2B-35CD-4C93-9A6A-A3050F2A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579556" cy="11493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s-CO" sz="3200" dirty="0">
                <a:solidFill>
                  <a:schemeClr val="bg1"/>
                </a:solidFill>
              </a:rPr>
              <a:t>Implementación de Estrategias y Seguimiento a Evolución</a:t>
            </a: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674440"/>
              </p:ext>
            </p:extLst>
          </p:nvPr>
        </p:nvGraphicFramePr>
        <p:xfrm>
          <a:off x="107504" y="1168970"/>
          <a:ext cx="4211960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398257"/>
              </p:ext>
            </p:extLst>
          </p:nvPr>
        </p:nvGraphicFramePr>
        <p:xfrm>
          <a:off x="4860032" y="1181472"/>
          <a:ext cx="4176464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4409728" y="290966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79151"/>
              </p:ext>
            </p:extLst>
          </p:nvPr>
        </p:nvGraphicFramePr>
        <p:xfrm>
          <a:off x="658250" y="4768392"/>
          <a:ext cx="8064896" cy="1524000"/>
        </p:xfrm>
        <a:graphic>
          <a:graphicData uri="http://schemas.openxmlformats.org/drawingml/2006/table">
            <a:tbl>
              <a:tblPr/>
              <a:tblGrid>
                <a:gridCol w="112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9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N° DE ESTRATEGIA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ESPERADO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Involucramiento en toma de decisiones para la definición de Proyectos de beneficio comunitario (construcción de Escuela Rural)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MOTIVACIÓN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20/04/2018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espera obtener un aumento en la motivación hacia el Proyecto involucrando al stakeholder en la toma de decisiones para la definición de un Proyecto de Beneficio Comunitario referente a la construcción de una Escuela Rural en la zona de impacto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Tomar en cuenta opiniones y puntos de vista en la definición del Proyecto de beneficio  comunitario definido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REACCIÓN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02/05/2018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espera obtener un aumento en la reacción actual del Proyecto haciendo participe al </a:t>
                      </a:r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Stakeholder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tomando en cuenta las ideas y opiniones acerca de la construcción de la Escuela Rural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0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Ejemplos de Estrategias de Gestión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8412805"/>
              </p:ext>
            </p:extLst>
          </p:nvPr>
        </p:nvGraphicFramePr>
        <p:xfrm>
          <a:off x="225778" y="1476021"/>
          <a:ext cx="8568266" cy="468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2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CBE540-223C-4EA6-9E87-E83DDCC7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9CBE540-223C-4EA6-9E87-E83DDCC79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65D1F-E161-4BBB-B5DB-E205F398F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C5965D1F-E161-4BBB-B5DB-E205F398F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C417D2-A2C9-4A98-B9AE-9529931F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C8C417D2-A2C9-4A98-B9AE-9529931F9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57AC9C-DF0B-41EF-9BAD-FACCF96C9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7957AC9C-DF0B-41EF-9BAD-FACCF96C9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AB8D-7317-43F8-9724-AB8B10D3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71B6AB8D-7317-43F8-9724-AB8B10D38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0483DA-1485-4EB9-A0DC-EC20110CA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CF0483DA-1485-4EB9-A0DC-EC20110CA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8F6D55-C3B4-4921-BF46-B83CAC240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2F8F6D55-C3B4-4921-BF46-B83CAC240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EBDD3A-AE44-4510-A124-D7B36FCC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04EBDD3A-AE44-4510-A124-D7B36FCC5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4D69EC-BF98-49C9-815A-3202B917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7B4D69EC-BF98-49C9-815A-3202B9177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207911" y="130880"/>
            <a:ext cx="6810375" cy="114935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Aspectos Claves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8" y="1844675"/>
            <a:ext cx="1528762" cy="1554163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/>
          </p:nvPr>
        </p:nvGraphicFramePr>
        <p:xfrm>
          <a:off x="539552" y="1484784"/>
          <a:ext cx="59766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15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AB4DC5-065B-4B78-85B4-C8EFB47F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8AB4DC5-065B-4B78-85B4-C8EFB47FD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D167A-4D7C-466A-BDD7-2E3325495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AD2D167A-4D7C-466A-BDD7-2E3325495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483D6-E8D2-409A-AED8-7BB998B38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6EA483D6-E8D2-409A-AED8-7BB998B38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F3B649-D3AC-4FE9-B765-92850A743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8F3B649-D3AC-4FE9-B765-92850A743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2E12B-BCA6-44CF-A96C-B8C810F3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1C12E12B-BCA6-44CF-A96C-B8C810F37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2A6AA2-9B80-4486-A81A-A333368C0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BD2A6AA2-9B80-4486-A81A-A333368C0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93007A-2C16-4B16-8578-B3AE67BDA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2593007A-2C16-4B16-8578-B3AE67BDA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6E1D33-2408-419A-B388-2F355EAFC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456E1D33-2408-419A-B388-2F355EAFC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253067" y="164747"/>
            <a:ext cx="6810375" cy="114935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Lecciones Aprendidas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93511" y="1471613"/>
            <a:ext cx="7175500" cy="4192587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O" dirty="0"/>
              <a:t>Consenso entre los Proyectos acerca de la descripción de las dimensiones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dirty="0"/>
              <a:t>Base de conocimiento adecuada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dirty="0"/>
              <a:t>Uso de gráficos para el manejo e interpretación de información adecuada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dirty="0"/>
              <a:t>Equipo de Proyecto con curvas de aprendizaje superadas</a:t>
            </a:r>
          </a:p>
        </p:txBody>
      </p:sp>
    </p:spTree>
    <p:extLst>
      <p:ext uri="{BB962C8B-B14F-4D97-AF65-F5344CB8AC3E}">
        <p14:creationId xmlns:p14="http://schemas.microsoft.com/office/powerpoint/2010/main" val="21015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1600" y="-82550"/>
            <a:ext cx="8568267" cy="11493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Contexto Proyectos de Infraestructura y Lineales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3354232"/>
              </p:ext>
            </p:extLst>
          </p:nvPr>
        </p:nvGraphicFramePr>
        <p:xfrm>
          <a:off x="270933" y="13179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242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FDF7C-4654-49AE-83B5-DB4F7C24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31FDF7C-4654-49AE-83B5-DB4F7C24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31FDF7C-4654-49AE-83B5-DB4F7C24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31FDF7C-4654-49AE-83B5-DB4F7C24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5CEF2-8456-498A-9006-3127CA91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0435CEF2-8456-498A-9006-3127CA91F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435CEF2-8456-498A-9006-3127CA91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435CEF2-8456-498A-9006-3127CA91F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12260-1AE3-46B5-8236-4BE0B6B60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4CB12260-1AE3-46B5-8236-4BE0B6B60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4CB12260-1AE3-46B5-8236-4BE0B6B60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4CB12260-1AE3-46B5-8236-4BE0B6B60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625A18-CEB7-4720-AB13-A99D85C6F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B625A18-CEB7-4720-AB13-A99D85C6F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0B625A18-CEB7-4720-AB13-A99D85C6F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0B625A18-CEB7-4720-AB13-A99D85C6F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DA19B-EF8F-4DD9-A8A4-9B9531AE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99DA19B-EF8F-4DD9-A8A4-9B9531AE8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99DA19B-EF8F-4DD9-A8A4-9B9531AE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99DA19B-EF8F-4DD9-A8A4-9B9531AE8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919883-D7C0-4580-970A-2500B0082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69919883-D7C0-4580-970A-2500B0082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9919883-D7C0-4580-970A-2500B0082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69919883-D7C0-4580-970A-2500B0082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7C2B5A-C1C2-47BC-9C77-225877B5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437C2B5A-C1C2-47BC-9C77-225877B5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37C2B5A-C1C2-47BC-9C77-225877B5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37C2B5A-C1C2-47BC-9C77-225877B5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AE7776-CDB0-48B2-8A1E-18362378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BEAE7776-CDB0-48B2-8A1E-18362378A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EAE7776-CDB0-48B2-8A1E-18362378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EAE7776-CDB0-48B2-8A1E-18362378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3CAD8-BCC4-472E-88F9-EC1FAAF08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7863CAD8-BCC4-472E-88F9-EC1FAAF08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7863CAD8-BCC4-472E-88F9-EC1FAAF08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7863CAD8-BCC4-472E-88F9-EC1FAAF08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GRACIAS!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4222043" y="2036796"/>
            <a:ext cx="32437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/>
              <a:t>William JR Pinto Aranda, MGP, PMP, PMI-RMP</a:t>
            </a:r>
          </a:p>
          <a:p>
            <a:pPr algn="r"/>
            <a:r>
              <a:rPr lang="es-CO" sz="1600" dirty="0">
                <a:hlinkClick r:id="rId2"/>
              </a:rPr>
              <a:t>williamjrpinto@gmail.com</a:t>
            </a:r>
            <a:endParaRPr lang="es-CO" sz="1600" dirty="0"/>
          </a:p>
          <a:p>
            <a:pPr algn="r"/>
            <a:r>
              <a:rPr lang="es-CO" sz="1600" dirty="0" err="1"/>
              <a:t>Cel</a:t>
            </a:r>
            <a:r>
              <a:rPr lang="es-CO" sz="1600" dirty="0"/>
              <a:t>: +57 3003006590 </a:t>
            </a:r>
          </a:p>
        </p:txBody>
      </p:sp>
    </p:spTree>
    <p:extLst>
      <p:ext uri="{BB962C8B-B14F-4D97-AF65-F5344CB8AC3E}">
        <p14:creationId xmlns:p14="http://schemas.microsoft.com/office/powerpoint/2010/main" val="39684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6755" y="-99483"/>
            <a:ext cx="8545689" cy="11493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Otro Contexto de los Proyectos de Infraestructura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4913780"/>
              </p:ext>
            </p:extLst>
          </p:nvPr>
        </p:nvGraphicFramePr>
        <p:xfrm>
          <a:off x="304799" y="13179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9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FDC809-E8F7-4099-9A9E-6CD7BF7B2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AFDC809-E8F7-4099-9A9E-6CD7BF7B2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AFDC809-E8F7-4099-9A9E-6CD7BF7B2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D904DC-4036-4BDD-9AA5-64DA9E5D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8D904DC-4036-4BDD-9AA5-64DA9E5D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8D904DC-4036-4BDD-9AA5-64DA9E5D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76C6E-3E13-45B3-8B76-AAD11944B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6376C6E-3E13-45B3-8B76-AAD11944B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6376C6E-3E13-45B3-8B76-AAD11944B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F92CE-36C3-4E23-A7DE-1C4CAC185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32F92CE-36C3-4E23-A7DE-1C4CAC185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32F92CE-36C3-4E23-A7DE-1C4CAC185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5DB95-CEC6-4147-9341-D762726B6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2D5DB95-CEC6-4147-9341-D762726B6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2D5DB95-CEC6-4147-9341-D762726B6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1DDDA-F51A-45DB-9C27-44A19C5B7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251DDDA-F51A-45DB-9C27-44A19C5B7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251DDDA-F51A-45DB-9C27-44A19C5B7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0629" y="-69769"/>
            <a:ext cx="8601205" cy="11493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Problemática y Dificultades en la Gestión de este tipo de Proyectos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1223385"/>
              </p:ext>
            </p:extLst>
          </p:nvPr>
        </p:nvGraphicFramePr>
        <p:xfrm>
          <a:off x="-282222" y="1821774"/>
          <a:ext cx="887730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33" y="3871132"/>
            <a:ext cx="2871755" cy="2153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Llamada de nube"/>
              <p:cNvSpPr/>
              <p:nvPr/>
            </p:nvSpPr>
            <p:spPr>
              <a:xfrm>
                <a:off x="6760934" y="1425730"/>
                <a:ext cx="2383066" cy="792088"/>
              </a:xfrm>
              <a:prstGeom prst="cloudCallout">
                <a:avLst>
                  <a:gd name="adj1" fmla="val -60243"/>
                  <a:gd name="adj2" fmla="val 778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1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O" sz="1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CO" sz="1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O" sz="10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s-CO" sz="1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CO" sz="1000" b="0" i="1" smtClean="0">
                          <a:latin typeface="Cambria Math"/>
                        </a:rPr>
                        <m:t>=</m:t>
                      </m:r>
                      <m:r>
                        <a:rPr lang="es-CO" sz="1000" b="0" i="1" smtClean="0">
                          <a:latin typeface="Cambria Math" panose="02040503050406030204" pitchFamily="18" charset="0"/>
                        </a:rPr>
                        <m:t>𝑀𝐼𝐿𝐿𝑂𝑁𝐸𝑆</m:t>
                      </m:r>
                      <m:r>
                        <a:rPr lang="es-CO" sz="10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s-CO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7 Llamada de nub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34" y="1425730"/>
                <a:ext cx="2383066" cy="792088"/>
              </a:xfrm>
              <a:prstGeom prst="cloudCallout">
                <a:avLst>
                  <a:gd name="adj1" fmla="val -60243"/>
                  <a:gd name="adj2" fmla="val 7789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8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8F40EF-8969-4F22-AC6E-F8B0E6A7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48F40EF-8969-4F22-AC6E-F8B0E6A74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13459C-31EB-46B5-BF4B-B1046E4B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9113459C-31EB-46B5-BF4B-B1046E4B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98A26A-9F94-4DE5-91EF-86B0FE19C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8498A26A-9F94-4DE5-91EF-86B0FE19C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8536B0-652B-4B3C-9D26-F3E9309CA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C8536B0-652B-4B3C-9D26-F3E9309CA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3396A5-4521-4A3D-BC5E-5D4E1214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E13396A5-4521-4A3D-BC5E-5D4E12141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97DEB9-4C98-4563-AC21-0C77A4EE9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397DEB9-4C98-4563-AC21-0C77A4EE9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0A2E37-95DA-4D5B-8029-BC2249F00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B0A2E37-95DA-4D5B-8029-BC2249F00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AA90AC-380D-4DBE-9C18-8F0761364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CCAA90AC-380D-4DBE-9C18-8F0761364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49291A-CDE3-49B3-AE73-F4DDFE243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5F49291A-CDE3-49B3-AE73-F4DDFE243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A73328-EBF4-452D-9BCD-7AF9390A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B5A73328-EBF4-452D-9BCD-7AF9390AA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4909B-6916-48E9-8130-9CA4111DB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C314909B-6916-48E9-8130-9CA4111DB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6D83B7-EA08-4B69-A2EC-B7580D4D7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A6D83B7-EA08-4B69-A2EC-B7580D4D7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B1945-778A-42F2-B6F4-8C9F48ED5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19B1945-778A-42F2-B6F4-8C9F48ED5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3DEAE-F39B-4937-AC2D-CF6FE4FA4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583DEAE-F39B-4937-AC2D-CF6FE4FA4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8CA6B2-C35F-4B42-AE39-EAE9D5E26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928CA6B2-C35F-4B42-AE39-EAE9D5E26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6ABC3B-4DC9-40C2-91D3-4D66F7B7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C46ABC3B-4DC9-40C2-91D3-4D66F7B78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E2FAB5-DAB4-4ABE-9CE4-E4590820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05E2FAB5-DAB4-4ABE-9CE4-E4590820F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1E875-5F2A-4DC5-A420-3A258812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31F1E875-5F2A-4DC5-A420-3A258812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757EA6-7076-4029-AC30-37B54C1C0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22757EA6-7076-4029-AC30-37B54C1C0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C4EFD4-7726-48AB-BA3A-6EA58511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B7C4EFD4-7726-48AB-BA3A-6EA58511C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93014" y="-127232"/>
            <a:ext cx="6810375" cy="11493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Diagrama de afinidad de la Problemática</a:t>
            </a:r>
          </a:p>
        </p:txBody>
      </p:sp>
      <p:sp>
        <p:nvSpPr>
          <p:cNvPr id="7" name="6 Forma libre"/>
          <p:cNvSpPr/>
          <p:nvPr/>
        </p:nvSpPr>
        <p:spPr>
          <a:xfrm>
            <a:off x="3553225" y="4087336"/>
            <a:ext cx="2037549" cy="2037549"/>
          </a:xfrm>
          <a:custGeom>
            <a:avLst/>
            <a:gdLst>
              <a:gd name="connsiteX0" fmla="*/ 0 w 2037549"/>
              <a:gd name="connsiteY0" fmla="*/ 1018775 h 2037549"/>
              <a:gd name="connsiteX1" fmla="*/ 1018775 w 2037549"/>
              <a:gd name="connsiteY1" fmla="*/ 0 h 2037549"/>
              <a:gd name="connsiteX2" fmla="*/ 2037550 w 2037549"/>
              <a:gd name="connsiteY2" fmla="*/ 1018775 h 2037549"/>
              <a:gd name="connsiteX3" fmla="*/ 1018775 w 2037549"/>
              <a:gd name="connsiteY3" fmla="*/ 2037550 h 2037549"/>
              <a:gd name="connsiteX4" fmla="*/ 0 w 2037549"/>
              <a:gd name="connsiteY4" fmla="*/ 1018775 h 20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549" h="2037549">
                <a:moveTo>
                  <a:pt x="0" y="1018775"/>
                </a:moveTo>
                <a:cubicBezTo>
                  <a:pt x="0" y="456121"/>
                  <a:pt x="456121" y="0"/>
                  <a:pt x="1018775" y="0"/>
                </a:cubicBezTo>
                <a:cubicBezTo>
                  <a:pt x="1581429" y="0"/>
                  <a:pt x="2037550" y="456121"/>
                  <a:pt x="2037550" y="1018775"/>
                </a:cubicBezTo>
                <a:cubicBezTo>
                  <a:pt x="2037550" y="1581429"/>
                  <a:pt x="1581429" y="2037550"/>
                  <a:pt x="1018775" y="2037550"/>
                </a:cubicBezTo>
                <a:cubicBezTo>
                  <a:pt x="456121" y="2037550"/>
                  <a:pt x="0" y="1581429"/>
                  <a:pt x="0" y="1018775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092" tIns="311092" rIns="311092" bIns="3110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/>
              <a:t>Metodología para la Gestión de los Stakeholders</a:t>
            </a:r>
          </a:p>
        </p:txBody>
      </p:sp>
      <p:sp>
        <p:nvSpPr>
          <p:cNvPr id="8" name="7 Flecha izquierda"/>
          <p:cNvSpPr/>
          <p:nvPr/>
        </p:nvSpPr>
        <p:spPr>
          <a:xfrm rot="10800000">
            <a:off x="1486884" y="4815760"/>
            <a:ext cx="1952692" cy="58070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Forma libre"/>
          <p:cNvSpPr/>
          <p:nvPr/>
        </p:nvSpPr>
        <p:spPr>
          <a:xfrm>
            <a:off x="773741" y="4535597"/>
            <a:ext cx="1426284" cy="1141027"/>
          </a:xfrm>
          <a:custGeom>
            <a:avLst/>
            <a:gdLst>
              <a:gd name="connsiteX0" fmla="*/ 0 w 1426284"/>
              <a:gd name="connsiteY0" fmla="*/ 114103 h 1141027"/>
              <a:gd name="connsiteX1" fmla="*/ 114103 w 1426284"/>
              <a:gd name="connsiteY1" fmla="*/ 0 h 1141027"/>
              <a:gd name="connsiteX2" fmla="*/ 1312181 w 1426284"/>
              <a:gd name="connsiteY2" fmla="*/ 0 h 1141027"/>
              <a:gd name="connsiteX3" fmla="*/ 1426284 w 1426284"/>
              <a:gd name="connsiteY3" fmla="*/ 114103 h 1141027"/>
              <a:gd name="connsiteX4" fmla="*/ 1426284 w 1426284"/>
              <a:gd name="connsiteY4" fmla="*/ 1026924 h 1141027"/>
              <a:gd name="connsiteX5" fmla="*/ 1312181 w 1426284"/>
              <a:gd name="connsiteY5" fmla="*/ 1141027 h 1141027"/>
              <a:gd name="connsiteX6" fmla="*/ 114103 w 1426284"/>
              <a:gd name="connsiteY6" fmla="*/ 1141027 h 1141027"/>
              <a:gd name="connsiteX7" fmla="*/ 0 w 1426284"/>
              <a:gd name="connsiteY7" fmla="*/ 1026924 h 1141027"/>
              <a:gd name="connsiteX8" fmla="*/ 0 w 1426284"/>
              <a:gd name="connsiteY8" fmla="*/ 114103 h 1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284" h="1141027">
                <a:moveTo>
                  <a:pt x="0" y="114103"/>
                </a:moveTo>
                <a:cubicBezTo>
                  <a:pt x="0" y="51086"/>
                  <a:pt x="51086" y="0"/>
                  <a:pt x="114103" y="0"/>
                </a:cubicBezTo>
                <a:lnTo>
                  <a:pt x="1312181" y="0"/>
                </a:lnTo>
                <a:cubicBezTo>
                  <a:pt x="1375198" y="0"/>
                  <a:pt x="1426284" y="51086"/>
                  <a:pt x="1426284" y="114103"/>
                </a:cubicBezTo>
                <a:lnTo>
                  <a:pt x="1426284" y="1026924"/>
                </a:lnTo>
                <a:cubicBezTo>
                  <a:pt x="1426284" y="1089941"/>
                  <a:pt x="1375198" y="1141027"/>
                  <a:pt x="1312181" y="1141027"/>
                </a:cubicBezTo>
                <a:lnTo>
                  <a:pt x="114103" y="1141027"/>
                </a:lnTo>
                <a:cubicBezTo>
                  <a:pt x="51086" y="1141027"/>
                  <a:pt x="0" y="1089941"/>
                  <a:pt x="0" y="1026924"/>
                </a:cubicBezTo>
                <a:lnTo>
                  <a:pt x="0" y="11410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90" tIns="60090" rIns="60090" bIns="60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/>
              <a:t>Necesidad de gestionar múltiples Stakeholders</a:t>
            </a:r>
          </a:p>
        </p:txBody>
      </p:sp>
      <p:sp>
        <p:nvSpPr>
          <p:cNvPr id="10" name="9 Flecha izquierda"/>
          <p:cNvSpPr/>
          <p:nvPr/>
        </p:nvSpPr>
        <p:spPr>
          <a:xfrm rot="12960000">
            <a:off x="1889623" y="3576256"/>
            <a:ext cx="1952692" cy="58070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Forma libre"/>
          <p:cNvSpPr/>
          <p:nvPr/>
        </p:nvSpPr>
        <p:spPr>
          <a:xfrm>
            <a:off x="1362946" y="2722211"/>
            <a:ext cx="1426284" cy="1141027"/>
          </a:xfrm>
          <a:custGeom>
            <a:avLst/>
            <a:gdLst>
              <a:gd name="connsiteX0" fmla="*/ 0 w 1426284"/>
              <a:gd name="connsiteY0" fmla="*/ 114103 h 1141027"/>
              <a:gd name="connsiteX1" fmla="*/ 114103 w 1426284"/>
              <a:gd name="connsiteY1" fmla="*/ 0 h 1141027"/>
              <a:gd name="connsiteX2" fmla="*/ 1312181 w 1426284"/>
              <a:gd name="connsiteY2" fmla="*/ 0 h 1141027"/>
              <a:gd name="connsiteX3" fmla="*/ 1426284 w 1426284"/>
              <a:gd name="connsiteY3" fmla="*/ 114103 h 1141027"/>
              <a:gd name="connsiteX4" fmla="*/ 1426284 w 1426284"/>
              <a:gd name="connsiteY4" fmla="*/ 1026924 h 1141027"/>
              <a:gd name="connsiteX5" fmla="*/ 1312181 w 1426284"/>
              <a:gd name="connsiteY5" fmla="*/ 1141027 h 1141027"/>
              <a:gd name="connsiteX6" fmla="*/ 114103 w 1426284"/>
              <a:gd name="connsiteY6" fmla="*/ 1141027 h 1141027"/>
              <a:gd name="connsiteX7" fmla="*/ 0 w 1426284"/>
              <a:gd name="connsiteY7" fmla="*/ 1026924 h 1141027"/>
              <a:gd name="connsiteX8" fmla="*/ 0 w 1426284"/>
              <a:gd name="connsiteY8" fmla="*/ 114103 h 1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284" h="1141027">
                <a:moveTo>
                  <a:pt x="0" y="114103"/>
                </a:moveTo>
                <a:cubicBezTo>
                  <a:pt x="0" y="51086"/>
                  <a:pt x="51086" y="0"/>
                  <a:pt x="114103" y="0"/>
                </a:cubicBezTo>
                <a:lnTo>
                  <a:pt x="1312181" y="0"/>
                </a:lnTo>
                <a:cubicBezTo>
                  <a:pt x="1375198" y="0"/>
                  <a:pt x="1426284" y="51086"/>
                  <a:pt x="1426284" y="114103"/>
                </a:cubicBezTo>
                <a:lnTo>
                  <a:pt x="1426284" y="1026924"/>
                </a:lnTo>
                <a:cubicBezTo>
                  <a:pt x="1426284" y="1089941"/>
                  <a:pt x="1375198" y="1141027"/>
                  <a:pt x="1312181" y="1141027"/>
                </a:cubicBezTo>
                <a:lnTo>
                  <a:pt x="114103" y="1141027"/>
                </a:lnTo>
                <a:cubicBezTo>
                  <a:pt x="51086" y="1141027"/>
                  <a:pt x="0" y="1089941"/>
                  <a:pt x="0" y="1026924"/>
                </a:cubicBezTo>
                <a:lnTo>
                  <a:pt x="0" y="11410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90" tIns="60090" rIns="60090" bIns="60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/>
              <a:t>Ausencia de procedimientos para la adecuada gestión</a:t>
            </a:r>
          </a:p>
        </p:txBody>
      </p:sp>
      <p:sp>
        <p:nvSpPr>
          <p:cNvPr id="12" name="11 Flecha izquierda"/>
          <p:cNvSpPr/>
          <p:nvPr/>
        </p:nvSpPr>
        <p:spPr>
          <a:xfrm rot="15120000">
            <a:off x="2944008" y="2810200"/>
            <a:ext cx="1952692" cy="58070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orma libre"/>
          <p:cNvSpPr/>
          <p:nvPr/>
        </p:nvSpPr>
        <p:spPr>
          <a:xfrm>
            <a:off x="2905504" y="1601477"/>
            <a:ext cx="1426284" cy="1141027"/>
          </a:xfrm>
          <a:custGeom>
            <a:avLst/>
            <a:gdLst>
              <a:gd name="connsiteX0" fmla="*/ 0 w 1426284"/>
              <a:gd name="connsiteY0" fmla="*/ 114103 h 1141027"/>
              <a:gd name="connsiteX1" fmla="*/ 114103 w 1426284"/>
              <a:gd name="connsiteY1" fmla="*/ 0 h 1141027"/>
              <a:gd name="connsiteX2" fmla="*/ 1312181 w 1426284"/>
              <a:gd name="connsiteY2" fmla="*/ 0 h 1141027"/>
              <a:gd name="connsiteX3" fmla="*/ 1426284 w 1426284"/>
              <a:gd name="connsiteY3" fmla="*/ 114103 h 1141027"/>
              <a:gd name="connsiteX4" fmla="*/ 1426284 w 1426284"/>
              <a:gd name="connsiteY4" fmla="*/ 1026924 h 1141027"/>
              <a:gd name="connsiteX5" fmla="*/ 1312181 w 1426284"/>
              <a:gd name="connsiteY5" fmla="*/ 1141027 h 1141027"/>
              <a:gd name="connsiteX6" fmla="*/ 114103 w 1426284"/>
              <a:gd name="connsiteY6" fmla="*/ 1141027 h 1141027"/>
              <a:gd name="connsiteX7" fmla="*/ 0 w 1426284"/>
              <a:gd name="connsiteY7" fmla="*/ 1026924 h 1141027"/>
              <a:gd name="connsiteX8" fmla="*/ 0 w 1426284"/>
              <a:gd name="connsiteY8" fmla="*/ 114103 h 1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284" h="1141027">
                <a:moveTo>
                  <a:pt x="0" y="114103"/>
                </a:moveTo>
                <a:cubicBezTo>
                  <a:pt x="0" y="51086"/>
                  <a:pt x="51086" y="0"/>
                  <a:pt x="114103" y="0"/>
                </a:cubicBezTo>
                <a:lnTo>
                  <a:pt x="1312181" y="0"/>
                </a:lnTo>
                <a:cubicBezTo>
                  <a:pt x="1375198" y="0"/>
                  <a:pt x="1426284" y="51086"/>
                  <a:pt x="1426284" y="114103"/>
                </a:cubicBezTo>
                <a:lnTo>
                  <a:pt x="1426284" y="1026924"/>
                </a:lnTo>
                <a:cubicBezTo>
                  <a:pt x="1426284" y="1089941"/>
                  <a:pt x="1375198" y="1141027"/>
                  <a:pt x="1312181" y="1141027"/>
                </a:cubicBezTo>
                <a:lnTo>
                  <a:pt x="114103" y="1141027"/>
                </a:lnTo>
                <a:cubicBezTo>
                  <a:pt x="51086" y="1141027"/>
                  <a:pt x="0" y="1089941"/>
                  <a:pt x="0" y="1026924"/>
                </a:cubicBezTo>
                <a:lnTo>
                  <a:pt x="0" y="11410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90" tIns="60090" rIns="60090" bIns="60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/>
              <a:t>Ausencia de estrategias para la adecuada gestión</a:t>
            </a:r>
          </a:p>
        </p:txBody>
      </p:sp>
      <p:sp>
        <p:nvSpPr>
          <p:cNvPr id="14" name="13 Flecha izquierda"/>
          <p:cNvSpPr/>
          <p:nvPr/>
        </p:nvSpPr>
        <p:spPr>
          <a:xfrm rot="17280000">
            <a:off x="4247299" y="2810200"/>
            <a:ext cx="1952692" cy="58070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Forma libre"/>
          <p:cNvSpPr/>
          <p:nvPr/>
        </p:nvSpPr>
        <p:spPr>
          <a:xfrm>
            <a:off x="4812210" y="1601477"/>
            <a:ext cx="1426284" cy="1141027"/>
          </a:xfrm>
          <a:custGeom>
            <a:avLst/>
            <a:gdLst>
              <a:gd name="connsiteX0" fmla="*/ 0 w 1426284"/>
              <a:gd name="connsiteY0" fmla="*/ 114103 h 1141027"/>
              <a:gd name="connsiteX1" fmla="*/ 114103 w 1426284"/>
              <a:gd name="connsiteY1" fmla="*/ 0 h 1141027"/>
              <a:gd name="connsiteX2" fmla="*/ 1312181 w 1426284"/>
              <a:gd name="connsiteY2" fmla="*/ 0 h 1141027"/>
              <a:gd name="connsiteX3" fmla="*/ 1426284 w 1426284"/>
              <a:gd name="connsiteY3" fmla="*/ 114103 h 1141027"/>
              <a:gd name="connsiteX4" fmla="*/ 1426284 w 1426284"/>
              <a:gd name="connsiteY4" fmla="*/ 1026924 h 1141027"/>
              <a:gd name="connsiteX5" fmla="*/ 1312181 w 1426284"/>
              <a:gd name="connsiteY5" fmla="*/ 1141027 h 1141027"/>
              <a:gd name="connsiteX6" fmla="*/ 114103 w 1426284"/>
              <a:gd name="connsiteY6" fmla="*/ 1141027 h 1141027"/>
              <a:gd name="connsiteX7" fmla="*/ 0 w 1426284"/>
              <a:gd name="connsiteY7" fmla="*/ 1026924 h 1141027"/>
              <a:gd name="connsiteX8" fmla="*/ 0 w 1426284"/>
              <a:gd name="connsiteY8" fmla="*/ 114103 h 1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284" h="1141027">
                <a:moveTo>
                  <a:pt x="0" y="114103"/>
                </a:moveTo>
                <a:cubicBezTo>
                  <a:pt x="0" y="51086"/>
                  <a:pt x="51086" y="0"/>
                  <a:pt x="114103" y="0"/>
                </a:cubicBezTo>
                <a:lnTo>
                  <a:pt x="1312181" y="0"/>
                </a:lnTo>
                <a:cubicBezTo>
                  <a:pt x="1375198" y="0"/>
                  <a:pt x="1426284" y="51086"/>
                  <a:pt x="1426284" y="114103"/>
                </a:cubicBezTo>
                <a:lnTo>
                  <a:pt x="1426284" y="1026924"/>
                </a:lnTo>
                <a:cubicBezTo>
                  <a:pt x="1426284" y="1089941"/>
                  <a:pt x="1375198" y="1141027"/>
                  <a:pt x="1312181" y="1141027"/>
                </a:cubicBezTo>
                <a:lnTo>
                  <a:pt x="114103" y="1141027"/>
                </a:lnTo>
                <a:cubicBezTo>
                  <a:pt x="51086" y="1141027"/>
                  <a:pt x="0" y="1089941"/>
                  <a:pt x="0" y="1026924"/>
                </a:cubicBezTo>
                <a:lnTo>
                  <a:pt x="0" y="1141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90" tIns="60090" rIns="60090" bIns="60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/>
              <a:t>Lecciones Aprendidas de varios Proyectos</a:t>
            </a:r>
          </a:p>
        </p:txBody>
      </p:sp>
      <p:sp>
        <p:nvSpPr>
          <p:cNvPr id="16" name="15 Flecha izquierda"/>
          <p:cNvSpPr/>
          <p:nvPr/>
        </p:nvSpPr>
        <p:spPr>
          <a:xfrm rot="19440000">
            <a:off x="5301684" y="3576256"/>
            <a:ext cx="1952692" cy="58070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16 Forma libre"/>
          <p:cNvSpPr/>
          <p:nvPr/>
        </p:nvSpPr>
        <p:spPr>
          <a:xfrm>
            <a:off x="6354768" y="2722211"/>
            <a:ext cx="1426284" cy="1141027"/>
          </a:xfrm>
          <a:custGeom>
            <a:avLst/>
            <a:gdLst>
              <a:gd name="connsiteX0" fmla="*/ 0 w 1426284"/>
              <a:gd name="connsiteY0" fmla="*/ 114103 h 1141027"/>
              <a:gd name="connsiteX1" fmla="*/ 114103 w 1426284"/>
              <a:gd name="connsiteY1" fmla="*/ 0 h 1141027"/>
              <a:gd name="connsiteX2" fmla="*/ 1312181 w 1426284"/>
              <a:gd name="connsiteY2" fmla="*/ 0 h 1141027"/>
              <a:gd name="connsiteX3" fmla="*/ 1426284 w 1426284"/>
              <a:gd name="connsiteY3" fmla="*/ 114103 h 1141027"/>
              <a:gd name="connsiteX4" fmla="*/ 1426284 w 1426284"/>
              <a:gd name="connsiteY4" fmla="*/ 1026924 h 1141027"/>
              <a:gd name="connsiteX5" fmla="*/ 1312181 w 1426284"/>
              <a:gd name="connsiteY5" fmla="*/ 1141027 h 1141027"/>
              <a:gd name="connsiteX6" fmla="*/ 114103 w 1426284"/>
              <a:gd name="connsiteY6" fmla="*/ 1141027 h 1141027"/>
              <a:gd name="connsiteX7" fmla="*/ 0 w 1426284"/>
              <a:gd name="connsiteY7" fmla="*/ 1026924 h 1141027"/>
              <a:gd name="connsiteX8" fmla="*/ 0 w 1426284"/>
              <a:gd name="connsiteY8" fmla="*/ 114103 h 1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284" h="1141027">
                <a:moveTo>
                  <a:pt x="0" y="114103"/>
                </a:moveTo>
                <a:cubicBezTo>
                  <a:pt x="0" y="51086"/>
                  <a:pt x="51086" y="0"/>
                  <a:pt x="114103" y="0"/>
                </a:cubicBezTo>
                <a:lnTo>
                  <a:pt x="1312181" y="0"/>
                </a:lnTo>
                <a:cubicBezTo>
                  <a:pt x="1375198" y="0"/>
                  <a:pt x="1426284" y="51086"/>
                  <a:pt x="1426284" y="114103"/>
                </a:cubicBezTo>
                <a:lnTo>
                  <a:pt x="1426284" y="1026924"/>
                </a:lnTo>
                <a:cubicBezTo>
                  <a:pt x="1426284" y="1089941"/>
                  <a:pt x="1375198" y="1141027"/>
                  <a:pt x="1312181" y="1141027"/>
                </a:cubicBezTo>
                <a:lnTo>
                  <a:pt x="114103" y="1141027"/>
                </a:lnTo>
                <a:cubicBezTo>
                  <a:pt x="51086" y="1141027"/>
                  <a:pt x="0" y="1089941"/>
                  <a:pt x="0" y="1026924"/>
                </a:cubicBezTo>
                <a:lnTo>
                  <a:pt x="0" y="1141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90" tIns="60090" rIns="60090" bIns="60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/>
              <a:t>Experiencia del Talento humano en el desarrollo de este tipo de Proyectos</a:t>
            </a:r>
          </a:p>
        </p:txBody>
      </p:sp>
      <p:sp>
        <p:nvSpPr>
          <p:cNvPr id="18" name="17 Flecha izquierda"/>
          <p:cNvSpPr/>
          <p:nvPr/>
        </p:nvSpPr>
        <p:spPr>
          <a:xfrm>
            <a:off x="5704423" y="4815760"/>
            <a:ext cx="1952692" cy="58070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Forma libre"/>
          <p:cNvSpPr/>
          <p:nvPr/>
        </p:nvSpPr>
        <p:spPr>
          <a:xfrm>
            <a:off x="6943973" y="4535597"/>
            <a:ext cx="1426284" cy="1141027"/>
          </a:xfrm>
          <a:custGeom>
            <a:avLst/>
            <a:gdLst>
              <a:gd name="connsiteX0" fmla="*/ 0 w 1426284"/>
              <a:gd name="connsiteY0" fmla="*/ 114103 h 1141027"/>
              <a:gd name="connsiteX1" fmla="*/ 114103 w 1426284"/>
              <a:gd name="connsiteY1" fmla="*/ 0 h 1141027"/>
              <a:gd name="connsiteX2" fmla="*/ 1312181 w 1426284"/>
              <a:gd name="connsiteY2" fmla="*/ 0 h 1141027"/>
              <a:gd name="connsiteX3" fmla="*/ 1426284 w 1426284"/>
              <a:gd name="connsiteY3" fmla="*/ 114103 h 1141027"/>
              <a:gd name="connsiteX4" fmla="*/ 1426284 w 1426284"/>
              <a:gd name="connsiteY4" fmla="*/ 1026924 h 1141027"/>
              <a:gd name="connsiteX5" fmla="*/ 1312181 w 1426284"/>
              <a:gd name="connsiteY5" fmla="*/ 1141027 h 1141027"/>
              <a:gd name="connsiteX6" fmla="*/ 114103 w 1426284"/>
              <a:gd name="connsiteY6" fmla="*/ 1141027 h 1141027"/>
              <a:gd name="connsiteX7" fmla="*/ 0 w 1426284"/>
              <a:gd name="connsiteY7" fmla="*/ 1026924 h 1141027"/>
              <a:gd name="connsiteX8" fmla="*/ 0 w 1426284"/>
              <a:gd name="connsiteY8" fmla="*/ 114103 h 114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284" h="1141027">
                <a:moveTo>
                  <a:pt x="0" y="114103"/>
                </a:moveTo>
                <a:cubicBezTo>
                  <a:pt x="0" y="51086"/>
                  <a:pt x="51086" y="0"/>
                  <a:pt x="114103" y="0"/>
                </a:cubicBezTo>
                <a:lnTo>
                  <a:pt x="1312181" y="0"/>
                </a:lnTo>
                <a:cubicBezTo>
                  <a:pt x="1375198" y="0"/>
                  <a:pt x="1426284" y="51086"/>
                  <a:pt x="1426284" y="114103"/>
                </a:cubicBezTo>
                <a:lnTo>
                  <a:pt x="1426284" y="1026924"/>
                </a:lnTo>
                <a:cubicBezTo>
                  <a:pt x="1426284" y="1089941"/>
                  <a:pt x="1375198" y="1141027"/>
                  <a:pt x="1312181" y="1141027"/>
                </a:cubicBezTo>
                <a:lnTo>
                  <a:pt x="114103" y="1141027"/>
                </a:lnTo>
                <a:cubicBezTo>
                  <a:pt x="51086" y="1141027"/>
                  <a:pt x="0" y="1089941"/>
                  <a:pt x="0" y="1026924"/>
                </a:cubicBezTo>
                <a:lnTo>
                  <a:pt x="0" y="1141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90" tIns="60090" rIns="60090" bIns="60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/>
              <a:t>Adopción de buenas prácticas en la Gerencia de Proyectos (PMI)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1556792"/>
            <a:ext cx="223224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Debilidades/Amenazas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59408" y="1556792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Fortalezas/Oportunidades</a:t>
            </a:r>
          </a:p>
        </p:txBody>
      </p:sp>
    </p:spTree>
    <p:extLst>
      <p:ext uri="{BB962C8B-B14F-4D97-AF65-F5344CB8AC3E}">
        <p14:creationId xmlns:p14="http://schemas.microsoft.com/office/powerpoint/2010/main" val="12087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95533" y="-94768"/>
            <a:ext cx="6810375" cy="11493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Metodología para la Gestión de Múltiples Stakeholders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Pergamino horizontal"/>
          <p:cNvSpPr/>
          <p:nvPr/>
        </p:nvSpPr>
        <p:spPr>
          <a:xfrm>
            <a:off x="6516216" y="1340768"/>
            <a:ext cx="1296144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13.1 Identificar los Interesados</a:t>
            </a:r>
          </a:p>
        </p:txBody>
      </p:sp>
      <p:sp>
        <p:nvSpPr>
          <p:cNvPr id="5" name="4 Pergamino horizontal"/>
          <p:cNvSpPr/>
          <p:nvPr/>
        </p:nvSpPr>
        <p:spPr>
          <a:xfrm>
            <a:off x="7452320" y="4005064"/>
            <a:ext cx="1296144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13.2 Planificar la Gestión de los Interesados</a:t>
            </a:r>
          </a:p>
        </p:txBody>
      </p:sp>
      <p:sp>
        <p:nvSpPr>
          <p:cNvPr id="6" name="5 Pergamino horizontal"/>
          <p:cNvSpPr/>
          <p:nvPr/>
        </p:nvSpPr>
        <p:spPr>
          <a:xfrm>
            <a:off x="251520" y="4707419"/>
            <a:ext cx="1440160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13.3 Gestionar la participación de los Interesados</a:t>
            </a:r>
          </a:p>
        </p:txBody>
      </p:sp>
      <p:sp>
        <p:nvSpPr>
          <p:cNvPr id="7" name="6 Pergamino horizontal"/>
          <p:cNvSpPr/>
          <p:nvPr/>
        </p:nvSpPr>
        <p:spPr>
          <a:xfrm>
            <a:off x="107504" y="2016042"/>
            <a:ext cx="1440160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13.4 Controlar la participación de los Interesados</a:t>
            </a:r>
          </a:p>
        </p:txBody>
      </p:sp>
      <p:sp>
        <p:nvSpPr>
          <p:cNvPr id="8" name="7 Flecha izquierda"/>
          <p:cNvSpPr/>
          <p:nvPr/>
        </p:nvSpPr>
        <p:spPr>
          <a:xfrm>
            <a:off x="5519452" y="1844824"/>
            <a:ext cx="792088" cy="3424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izquierda"/>
          <p:cNvSpPr/>
          <p:nvPr/>
        </p:nvSpPr>
        <p:spPr>
          <a:xfrm rot="20001335">
            <a:off x="6557827" y="5070241"/>
            <a:ext cx="713305" cy="33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izquierda"/>
          <p:cNvSpPr/>
          <p:nvPr/>
        </p:nvSpPr>
        <p:spPr>
          <a:xfrm rot="1818244">
            <a:off x="7156897" y="3514090"/>
            <a:ext cx="713305" cy="33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izquierda"/>
          <p:cNvSpPr/>
          <p:nvPr/>
        </p:nvSpPr>
        <p:spPr>
          <a:xfrm rot="12619079">
            <a:off x="1880704" y="5295705"/>
            <a:ext cx="713305" cy="33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izquierda"/>
          <p:cNvSpPr/>
          <p:nvPr/>
        </p:nvSpPr>
        <p:spPr>
          <a:xfrm rot="13619026">
            <a:off x="1673841" y="2394850"/>
            <a:ext cx="713305" cy="33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izquierda"/>
          <p:cNvSpPr/>
          <p:nvPr/>
        </p:nvSpPr>
        <p:spPr>
          <a:xfrm rot="18073358">
            <a:off x="6670183" y="2495808"/>
            <a:ext cx="488592" cy="3424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lecha izquierda"/>
          <p:cNvSpPr/>
          <p:nvPr/>
        </p:nvSpPr>
        <p:spPr>
          <a:xfrm rot="7806295">
            <a:off x="1692774" y="4159487"/>
            <a:ext cx="713305" cy="33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04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BA9A25-E33F-47EF-9C92-39F69B043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7BA9A25-E33F-47EF-9C92-39F69B043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48CC5-BCF5-4DC6-8810-822E4715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8148CC5-BCF5-4DC6-8810-822E47151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864BC-B979-407D-AD4A-28CA07524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F3864BC-B979-407D-AD4A-28CA07524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D52474-3B75-4462-911E-7A88CFD9F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5D52474-3B75-4462-911E-7A88CFD9F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E0D3E-3546-4787-988A-30A9C6696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CCE0D3E-3546-4787-988A-30A9C6696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EB98C-3813-46C1-942A-A9F59C147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0CEB98C-3813-46C1-942A-A9F59C147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27BD3-1E83-454A-933F-CE9011EE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1C27BD3-1E83-454A-933F-CE9011EE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CAC779-1F8D-4575-9CF1-461152C04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64CAC779-1F8D-4575-9CF1-461152C04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B3492-4AE6-4E83-AB53-85925467C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18B3492-4AE6-4E83-AB53-85925467C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98352-DDBC-48C4-BE11-FC0AB6067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2298352-DDBC-48C4-BE11-FC0AB6067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03200" y="192088"/>
            <a:ext cx="8496300" cy="114935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Identificación de los Stakeholders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9919907"/>
              </p:ext>
            </p:extLst>
          </p:nvPr>
        </p:nvGraphicFramePr>
        <p:xfrm>
          <a:off x="338666" y="1126949"/>
          <a:ext cx="84963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210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0FB4B-2A76-476A-B559-4B51BADCA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420FB4B-2A76-476A-B559-4B51BADCA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420FB4B-2A76-476A-B559-4B51BADCA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E83E1-F9EE-4E2D-B859-1C95E7B2C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09E83E1-F9EE-4E2D-B859-1C95E7B2C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09E83E1-F9EE-4E2D-B859-1C95E7B2C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9B22C4-0F73-4AE6-8D9C-97F1AA776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59B22C4-0F73-4AE6-8D9C-97F1AA776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59B22C4-0F73-4AE6-8D9C-97F1AA776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C317C1-9D2E-4E18-9122-3BFFFAFE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D2C317C1-9D2E-4E18-9122-3BFFFAFE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D2C317C1-9D2E-4E18-9122-3BFFFAFE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D39C6A-1FF7-44C2-B2EA-48F4F7F4F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55D39C6A-1FF7-44C2-B2EA-48F4F7F4F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55D39C6A-1FF7-44C2-B2EA-48F4F7F4F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136F37-45D2-42DA-902B-B309B172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F6136F37-45D2-42DA-902B-B309B172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6136F37-45D2-42DA-902B-B309B172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7B5D-3216-4855-81F7-A7648284F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5A167B5D-3216-4855-81F7-A7648284F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5A167B5D-3216-4855-81F7-A7648284F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AB4E6-329A-4D59-AA87-E4076199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8DAAB4E6-329A-4D59-AA87-E4076199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8DAAB4E6-329A-4D59-AA87-E4076199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316089" y="220604"/>
            <a:ext cx="9460089" cy="114935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Identificación de los Stakeholders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12576" y="1369954"/>
            <a:ext cx="8399245" cy="4192587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Registro Stakeholders con información básica y adecuada para Planificación sobre </a:t>
            </a:r>
            <a:r>
              <a:rPr lang="es-CO" u="sng" dirty="0"/>
              <a:t>requisitos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Base de datos dinámica (iterativa)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dirty="0"/>
              <a:t>Pre-clasificación para comenzar a definir estrategias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22183" r="3309" b="9066"/>
          <a:stretch/>
        </p:blipFill>
        <p:spPr bwMode="auto">
          <a:xfrm>
            <a:off x="2342416" y="4149080"/>
            <a:ext cx="4277361" cy="174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6804248" y="4869160"/>
            <a:ext cx="864096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Disco magnético"/>
          <p:cNvSpPr/>
          <p:nvPr/>
        </p:nvSpPr>
        <p:spPr>
          <a:xfrm>
            <a:off x="7956376" y="4725144"/>
            <a:ext cx="936104" cy="9361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1953711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82134" y="153458"/>
            <a:ext cx="6810375" cy="1149350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Evaluación de Dimensiones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819321"/>
              </p:ext>
            </p:extLst>
          </p:nvPr>
        </p:nvGraphicFramePr>
        <p:xfrm>
          <a:off x="272521" y="1302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1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F6AD8-3F46-47C0-9B0A-33DEEB7D6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41F6AD8-3F46-47C0-9B0A-33DEEB7D6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41F6AD8-3F46-47C0-9B0A-33DEEB7D6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4A1B2-9E5B-49E3-80E9-CAA3DEACB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814A1B2-9E5B-49E3-80E9-CAA3DEACB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814A1B2-9E5B-49E3-80E9-CAA3DEACB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3CB80-C683-4FDA-87EC-D3111046B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C63CB80-C683-4FDA-87EC-D3111046B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C63CB80-C683-4FDA-87EC-D3111046B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398CD-58C6-41AD-B68E-33499EFD3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94398CD-58C6-41AD-B68E-33499EFD3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94398CD-58C6-41AD-B68E-33499EFD3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3C8A0-1A7E-4562-A069-8A5517BCE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FA3C8A0-1A7E-4562-A069-8A5517BCE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FA3C8A0-1A7E-4562-A069-8A5517BCE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1F5F0-FC36-4408-A81F-5C6DBFD0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7C41F5F0-FC36-4408-A81F-5C6DBFD0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C41F5F0-FC36-4408-A81F-5C6DBFD0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A4088-AAAD-4F38-81CB-9E13065D1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4A4088-AAAD-4F38-81CB-9E13065D1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84A4088-AAAD-4F38-81CB-9E13065D1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FDDA9-42E6-42E8-A037-2361BEEE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92FDDA9-42E6-42E8-A037-2361BEEE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92FDDA9-42E6-42E8-A037-2361BEEE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1438</Words>
  <Application>Microsoft Office PowerPoint</Application>
  <PresentationFormat>Presentación en pantalla (4:3)</PresentationFormat>
  <Paragraphs>342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Cambria Math</vt:lpstr>
      <vt:lpstr>Futura Lt BT</vt:lpstr>
      <vt:lpstr>Tahoma</vt:lpstr>
      <vt:lpstr>Wingdings</vt:lpstr>
      <vt:lpstr>Tema de Office</vt:lpstr>
      <vt:lpstr>Presentación de PowerPoint</vt:lpstr>
      <vt:lpstr>Contexto Proyectos de Infraestructura y Lineales</vt:lpstr>
      <vt:lpstr>Otro Contexto de los Proyectos de Infraestructura</vt:lpstr>
      <vt:lpstr>Problemática y Dificultades en la Gestión de este tipo de Proyectos</vt:lpstr>
      <vt:lpstr>Diagrama de afinidad de la Problemática</vt:lpstr>
      <vt:lpstr>Metodología para la Gestión de Múltiples Stakeholders </vt:lpstr>
      <vt:lpstr>Identificación de los Stakeholders</vt:lpstr>
      <vt:lpstr>Identificación de los Stakeholders</vt:lpstr>
      <vt:lpstr>Evaluación de Dimensiones</vt:lpstr>
      <vt:lpstr>Evaluación de Dimensiones</vt:lpstr>
      <vt:lpstr>Mapeo de Stakeholders</vt:lpstr>
      <vt:lpstr>Mapeo de Stakeholders</vt:lpstr>
      <vt:lpstr>Asociación e Identificación de Key Stakeholders</vt:lpstr>
      <vt:lpstr>Asociación e Identificación de Key Stakeholders</vt:lpstr>
      <vt:lpstr>Implementación de Estrategias y Seguimiento a Evolución</vt:lpstr>
      <vt:lpstr>Implementación de Estrategias y Seguimiento a Evolución</vt:lpstr>
      <vt:lpstr>Ejemplos de Estrategias de Gestión</vt:lpstr>
      <vt:lpstr>Aspectos Claves</vt:lpstr>
      <vt:lpstr>Lecciones Aprendidas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Mahecha</dc:creator>
  <cp:lastModifiedBy>William J R Pinto Aranda</cp:lastModifiedBy>
  <cp:revision>57</cp:revision>
  <dcterms:created xsi:type="dcterms:W3CDTF">2017-02-20T01:21:58Z</dcterms:created>
  <dcterms:modified xsi:type="dcterms:W3CDTF">2017-06-12T21:39:00Z</dcterms:modified>
</cp:coreProperties>
</file>